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  <p:sldMasterId id="2147483674" r:id="rId3"/>
  </p:sldMasterIdLst>
  <p:notesMasterIdLst>
    <p:notesMasterId r:id="rId62"/>
  </p:notesMasterIdLst>
  <p:sldIdLst>
    <p:sldId id="256" r:id="rId4"/>
    <p:sldId id="257" r:id="rId5"/>
    <p:sldId id="339" r:id="rId6"/>
    <p:sldId id="258" r:id="rId7"/>
    <p:sldId id="259" r:id="rId8"/>
    <p:sldId id="260" r:id="rId9"/>
    <p:sldId id="261" r:id="rId10"/>
    <p:sldId id="262" r:id="rId11"/>
    <p:sldId id="266" r:id="rId12"/>
    <p:sldId id="272" r:id="rId13"/>
    <p:sldId id="370" r:id="rId14"/>
    <p:sldId id="287" r:id="rId15"/>
    <p:sldId id="288" r:id="rId16"/>
    <p:sldId id="289" r:id="rId17"/>
    <p:sldId id="371" r:id="rId18"/>
    <p:sldId id="291" r:id="rId19"/>
    <p:sldId id="372" r:id="rId20"/>
    <p:sldId id="373" r:id="rId21"/>
    <p:sldId id="294" r:id="rId22"/>
    <p:sldId id="374" r:id="rId23"/>
    <p:sldId id="275" r:id="rId24"/>
    <p:sldId id="276" r:id="rId25"/>
    <p:sldId id="277" r:id="rId26"/>
    <p:sldId id="278" r:id="rId27"/>
    <p:sldId id="280" r:id="rId28"/>
    <p:sldId id="283" r:id="rId29"/>
    <p:sldId id="368" r:id="rId30"/>
    <p:sldId id="284" r:id="rId31"/>
    <p:sldId id="369" r:id="rId32"/>
    <p:sldId id="286" r:id="rId33"/>
    <p:sldId id="307" r:id="rId34"/>
    <p:sldId id="293" r:id="rId35"/>
    <p:sldId id="366" r:id="rId36"/>
    <p:sldId id="367" r:id="rId37"/>
    <p:sldId id="290" r:id="rId38"/>
    <p:sldId id="295" r:id="rId39"/>
    <p:sldId id="292" r:id="rId40"/>
    <p:sldId id="365" r:id="rId41"/>
    <p:sldId id="342" r:id="rId42"/>
    <p:sldId id="343" r:id="rId43"/>
    <p:sldId id="344" r:id="rId44"/>
    <p:sldId id="345" r:id="rId45"/>
    <p:sldId id="346" r:id="rId46"/>
    <p:sldId id="347" r:id="rId47"/>
    <p:sldId id="348" r:id="rId48"/>
    <p:sldId id="349" r:id="rId49"/>
    <p:sldId id="350" r:id="rId50"/>
    <p:sldId id="351" r:id="rId51"/>
    <p:sldId id="352" r:id="rId52"/>
    <p:sldId id="353" r:id="rId53"/>
    <p:sldId id="354" r:id="rId54"/>
    <p:sldId id="355" r:id="rId55"/>
    <p:sldId id="360" r:id="rId56"/>
    <p:sldId id="375" r:id="rId57"/>
    <p:sldId id="376" r:id="rId58"/>
    <p:sldId id="377" r:id="rId59"/>
    <p:sldId id="378" r:id="rId60"/>
    <p:sldId id="379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87D"/>
    <a:srgbClr val="00D0E0"/>
    <a:srgbClr val="00646B"/>
    <a:srgbClr val="BCB0B3"/>
    <a:srgbClr val="DEDD00"/>
    <a:srgbClr val="73D102"/>
    <a:srgbClr val="5E5977"/>
    <a:srgbClr val="C0504D"/>
    <a:srgbClr val="BD58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/>
    <p:restoredTop sz="93605"/>
  </p:normalViewPr>
  <p:slideViewPr>
    <p:cSldViewPr snapToGrid="0" snapToObjects="1">
      <p:cViewPr varScale="1">
        <p:scale>
          <a:sx n="120" d="100"/>
          <a:sy n="120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microsoft.com/office/2016/11/relationships/changesInfo" Target="changesInfos/changesInfo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der, James R" userId="fdbdb125-015b-44ea-94cd-dde16afa12a6" providerId="ADAL" clId="{FFF30240-E6DD-FD4A-A9A4-D8BF2DBA6917}"/>
    <pc:docChg chg="delSld">
      <pc:chgData name="Faeder, James R" userId="fdbdb125-015b-44ea-94cd-dde16afa12a6" providerId="ADAL" clId="{FFF30240-E6DD-FD4A-A9A4-D8BF2DBA6917}" dt="2020-06-18T20:08:14.480" v="0" actId="2696"/>
      <pc:docMkLst>
        <pc:docMk/>
      </pc:docMkLst>
      <pc:sldChg chg="del">
        <pc:chgData name="Faeder, James R" userId="fdbdb125-015b-44ea-94cd-dde16afa12a6" providerId="ADAL" clId="{FFF30240-E6DD-FD4A-A9A4-D8BF2DBA6917}" dt="2020-06-18T20:08:14.480" v="0" actId="2696"/>
        <pc:sldMkLst>
          <pc:docMk/>
          <pc:sldMk cId="933154877" sldId="357"/>
        </pc:sldMkLst>
      </pc:sldChg>
    </pc:docChg>
  </pc:docChgLst>
  <pc:docChgLst>
    <pc:chgData name="Faeder, James R" userId="fdbdb125-015b-44ea-94cd-dde16afa12a6" providerId="ADAL" clId="{49AE93DA-73AB-5145-80AA-D09C9A87116F}"/>
    <pc:docChg chg="undo custSel addSld delSld modSld">
      <pc:chgData name="Faeder, James R" userId="fdbdb125-015b-44ea-94cd-dde16afa12a6" providerId="ADAL" clId="{49AE93DA-73AB-5145-80AA-D09C9A87116F}" dt="2021-07-12T01:33:28.954" v="56" actId="2696"/>
      <pc:docMkLst>
        <pc:docMk/>
      </pc:docMkLst>
      <pc:sldChg chg="del">
        <pc:chgData name="Faeder, James R" userId="fdbdb125-015b-44ea-94cd-dde16afa12a6" providerId="ADAL" clId="{49AE93DA-73AB-5145-80AA-D09C9A87116F}" dt="2021-07-12T01:31:14.170" v="12" actId="2696"/>
        <pc:sldMkLst>
          <pc:docMk/>
          <pc:sldMk cId="1229004606" sldId="306"/>
        </pc:sldMkLst>
      </pc:sldChg>
      <pc:sldChg chg="modSp mod">
        <pc:chgData name="Faeder, James R" userId="fdbdb125-015b-44ea-94cd-dde16afa12a6" providerId="ADAL" clId="{49AE93DA-73AB-5145-80AA-D09C9A87116F}" dt="2021-07-12T01:32:24.670" v="33" actId="20577"/>
        <pc:sldMkLst>
          <pc:docMk/>
          <pc:sldMk cId="804655508" sldId="349"/>
        </pc:sldMkLst>
        <pc:spChg chg="mod">
          <ac:chgData name="Faeder, James R" userId="fdbdb125-015b-44ea-94cd-dde16afa12a6" providerId="ADAL" clId="{49AE93DA-73AB-5145-80AA-D09C9A87116F}" dt="2021-07-12T01:32:12.520" v="18" actId="20577"/>
          <ac:spMkLst>
            <pc:docMk/>
            <pc:sldMk cId="804655508" sldId="349"/>
            <ac:spMk id="2" creationId="{00000000-0000-0000-0000-000000000000}"/>
          </ac:spMkLst>
        </pc:spChg>
        <pc:spChg chg="mod">
          <ac:chgData name="Faeder, James R" userId="fdbdb125-015b-44ea-94cd-dde16afa12a6" providerId="ADAL" clId="{49AE93DA-73AB-5145-80AA-D09C9A87116F}" dt="2021-07-12T01:32:24.670" v="33" actId="20577"/>
          <ac:spMkLst>
            <pc:docMk/>
            <pc:sldMk cId="804655508" sldId="349"/>
            <ac:spMk id="7" creationId="{00000000-0000-0000-0000-000000000000}"/>
          </ac:spMkLst>
        </pc:spChg>
      </pc:sldChg>
      <pc:sldChg chg="modSp mod">
        <pc:chgData name="Faeder, James R" userId="fdbdb125-015b-44ea-94cd-dde16afa12a6" providerId="ADAL" clId="{49AE93DA-73AB-5145-80AA-D09C9A87116F}" dt="2021-07-12T01:32:33.310" v="43" actId="20577"/>
        <pc:sldMkLst>
          <pc:docMk/>
          <pc:sldMk cId="1363756370" sldId="350"/>
        </pc:sldMkLst>
        <pc:spChg chg="mod">
          <ac:chgData name="Faeder, James R" userId="fdbdb125-015b-44ea-94cd-dde16afa12a6" providerId="ADAL" clId="{49AE93DA-73AB-5145-80AA-D09C9A87116F}" dt="2021-07-12T01:32:17.279" v="23" actId="20577"/>
          <ac:spMkLst>
            <pc:docMk/>
            <pc:sldMk cId="1363756370" sldId="350"/>
            <ac:spMk id="2" creationId="{00000000-0000-0000-0000-000000000000}"/>
          </ac:spMkLst>
        </pc:spChg>
        <pc:spChg chg="mod">
          <ac:chgData name="Faeder, James R" userId="fdbdb125-015b-44ea-94cd-dde16afa12a6" providerId="ADAL" clId="{49AE93DA-73AB-5145-80AA-D09C9A87116F}" dt="2021-07-12T01:32:33.310" v="43" actId="20577"/>
          <ac:spMkLst>
            <pc:docMk/>
            <pc:sldMk cId="1363756370" sldId="350"/>
            <ac:spMk id="7" creationId="{00000000-0000-0000-0000-000000000000}"/>
          </ac:spMkLst>
        </pc:spChg>
      </pc:sldChg>
      <pc:sldChg chg="modSp mod">
        <pc:chgData name="Faeder, James R" userId="fdbdb125-015b-44ea-94cd-dde16afa12a6" providerId="ADAL" clId="{49AE93DA-73AB-5145-80AA-D09C9A87116F}" dt="2021-07-12T01:32:47.665" v="53" actId="20577"/>
        <pc:sldMkLst>
          <pc:docMk/>
          <pc:sldMk cId="3338523001" sldId="351"/>
        </pc:sldMkLst>
        <pc:spChg chg="mod">
          <ac:chgData name="Faeder, James R" userId="fdbdb125-015b-44ea-94cd-dde16afa12a6" providerId="ADAL" clId="{49AE93DA-73AB-5145-80AA-D09C9A87116F}" dt="2021-07-12T01:32:47.665" v="53" actId="20577"/>
          <ac:spMkLst>
            <pc:docMk/>
            <pc:sldMk cId="3338523001" sldId="351"/>
            <ac:spMk id="7" creationId="{00000000-0000-0000-0000-000000000000}"/>
          </ac:spMkLst>
        </pc:spChg>
      </pc:sldChg>
      <pc:sldChg chg="del">
        <pc:chgData name="Faeder, James R" userId="fdbdb125-015b-44ea-94cd-dde16afa12a6" providerId="ADAL" clId="{49AE93DA-73AB-5145-80AA-D09C9A87116F}" dt="2021-07-12T01:31:45.511" v="13" actId="2696"/>
        <pc:sldMkLst>
          <pc:docMk/>
          <pc:sldMk cId="3339465769" sldId="356"/>
        </pc:sldMkLst>
      </pc:sldChg>
      <pc:sldChg chg="del">
        <pc:chgData name="Faeder, James R" userId="fdbdb125-015b-44ea-94cd-dde16afa12a6" providerId="ADAL" clId="{49AE93DA-73AB-5145-80AA-D09C9A87116F}" dt="2021-07-12T01:33:28.954" v="56" actId="2696"/>
        <pc:sldMkLst>
          <pc:docMk/>
          <pc:sldMk cId="2205136610" sldId="357"/>
        </pc:sldMkLst>
      </pc:sldChg>
      <pc:sldChg chg="add del">
        <pc:chgData name="Faeder, James R" userId="fdbdb125-015b-44ea-94cd-dde16afa12a6" providerId="ADAL" clId="{49AE93DA-73AB-5145-80AA-D09C9A87116F}" dt="2021-07-12T01:33:28.954" v="56" actId="2696"/>
        <pc:sldMkLst>
          <pc:docMk/>
          <pc:sldMk cId="2181851160" sldId="358"/>
        </pc:sldMkLst>
      </pc:sldChg>
      <pc:sldChg chg="add del">
        <pc:chgData name="Faeder, James R" userId="fdbdb125-015b-44ea-94cd-dde16afa12a6" providerId="ADAL" clId="{49AE93DA-73AB-5145-80AA-D09C9A87116F}" dt="2021-07-12T01:33:28.954" v="56" actId="2696"/>
        <pc:sldMkLst>
          <pc:docMk/>
          <pc:sldMk cId="1435015737" sldId="359"/>
        </pc:sldMkLst>
      </pc:sldChg>
      <pc:sldChg chg="add del">
        <pc:chgData name="Faeder, James R" userId="fdbdb125-015b-44ea-94cd-dde16afa12a6" providerId="ADAL" clId="{49AE93DA-73AB-5145-80AA-D09C9A87116F}" dt="2021-07-12T01:33:16.826" v="55" actId="2696"/>
        <pc:sldMkLst>
          <pc:docMk/>
          <pc:sldMk cId="344190341" sldId="360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2195831292" sldId="361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1808301937" sldId="362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3617914085" sldId="363"/>
        </pc:sldMkLst>
      </pc:sldChg>
      <pc:sldChg chg="del">
        <pc:chgData name="Faeder, James R" userId="fdbdb125-015b-44ea-94cd-dde16afa12a6" providerId="ADAL" clId="{49AE93DA-73AB-5145-80AA-D09C9A87116F}" dt="2021-07-12T01:30:16.328" v="0" actId="2696"/>
        <pc:sldMkLst>
          <pc:docMk/>
          <pc:sldMk cId="3942937896" sldId="364"/>
        </pc:sldMkLst>
      </pc:sldChg>
      <pc:sldChg chg="modSp mod">
        <pc:chgData name="Faeder, James R" userId="fdbdb125-015b-44ea-94cd-dde16afa12a6" providerId="ADAL" clId="{49AE93DA-73AB-5145-80AA-D09C9A87116F}" dt="2021-07-12T01:30:37.671" v="11" actId="20577"/>
        <pc:sldMkLst>
          <pc:docMk/>
          <pc:sldMk cId="3439636492" sldId="375"/>
        </pc:sldMkLst>
        <pc:spChg chg="mod">
          <ac:chgData name="Faeder, James R" userId="fdbdb125-015b-44ea-94cd-dde16afa12a6" providerId="ADAL" clId="{49AE93DA-73AB-5145-80AA-D09C9A87116F}" dt="2021-07-12T01:30:37.671" v="11" actId="20577"/>
          <ac:spMkLst>
            <pc:docMk/>
            <pc:sldMk cId="3439636492" sldId="375"/>
            <ac:spMk id="2" creationId="{24DF3965-3A60-064B-971A-EB9447E07C56}"/>
          </ac:spMkLst>
        </pc:spChg>
      </pc:sldChg>
    </pc:docChg>
  </pc:docChgLst>
  <pc:docChgLst>
    <pc:chgData name="Faeder, James R" userId="fdbdb125-015b-44ea-94cd-dde16afa12a6" providerId="ADAL" clId="{B287F3A1-23F8-BE44-ABAA-91D8F4C832AA}"/>
    <pc:docChg chg="undo custSel addSld delSld modSld sldOrd">
      <pc:chgData name="Faeder, James R" userId="fdbdb125-015b-44ea-94cd-dde16afa12a6" providerId="ADAL" clId="{B287F3A1-23F8-BE44-ABAA-91D8F4C832AA}" dt="2020-06-22T21:59:08.517" v="876" actId="478"/>
      <pc:docMkLst>
        <pc:docMk/>
      </pc:docMkLst>
      <pc:sldChg chg="modSp">
        <pc:chgData name="Faeder, James R" userId="fdbdb125-015b-44ea-94cd-dde16afa12a6" providerId="ADAL" clId="{B287F3A1-23F8-BE44-ABAA-91D8F4C832AA}" dt="2020-06-21T23:27:08.122" v="49" actId="20577"/>
        <pc:sldMkLst>
          <pc:docMk/>
          <pc:sldMk cId="893867630" sldId="266"/>
        </pc:sldMkLst>
        <pc:spChg chg="mod">
          <ac:chgData name="Faeder, James R" userId="fdbdb125-015b-44ea-94cd-dde16afa12a6" providerId="ADAL" clId="{B287F3A1-23F8-BE44-ABAA-91D8F4C832AA}" dt="2020-06-21T23:27:08.122" v="49" actId="20577"/>
          <ac:spMkLst>
            <pc:docMk/>
            <pc:sldMk cId="893867630" sldId="266"/>
            <ac:spMk id="12" creationId="{00000000-0000-0000-0000-000000000000}"/>
          </ac:spMkLst>
        </pc:spChg>
      </pc:sldChg>
      <pc:sldChg chg="modSp">
        <pc:chgData name="Faeder, James R" userId="fdbdb125-015b-44ea-94cd-dde16afa12a6" providerId="ADAL" clId="{B287F3A1-23F8-BE44-ABAA-91D8F4C832AA}" dt="2020-06-21T23:27:17.469" v="56" actId="20577"/>
        <pc:sldMkLst>
          <pc:docMk/>
          <pc:sldMk cId="156241430" sldId="272"/>
        </pc:sldMkLst>
        <pc:spChg chg="mod">
          <ac:chgData name="Faeder, James R" userId="fdbdb125-015b-44ea-94cd-dde16afa12a6" providerId="ADAL" clId="{B287F3A1-23F8-BE44-ABAA-91D8F4C832AA}" dt="2020-06-21T23:27:17.469" v="56" actId="20577"/>
          <ac:spMkLst>
            <pc:docMk/>
            <pc:sldMk cId="156241430" sldId="272"/>
            <ac:spMk id="8" creationId="{00000000-0000-0000-0000-000000000000}"/>
          </ac:spMkLst>
        </pc:spChg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883163529" sldId="280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2020097960" sldId="283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69954650" sldId="284"/>
        </pc:sldMkLst>
      </pc:sldChg>
      <pc:sldChg chg="add del">
        <pc:chgData name="Faeder, James R" userId="fdbdb125-015b-44ea-94cd-dde16afa12a6" providerId="ADAL" clId="{B287F3A1-23F8-BE44-ABAA-91D8F4C832AA}" dt="2020-06-22T09:18:03.628" v="152" actId="2696"/>
        <pc:sldMkLst>
          <pc:docMk/>
          <pc:sldMk cId="2061322357" sldId="285"/>
        </pc:sldMkLst>
      </pc:sldChg>
      <pc:sldChg chg="delSp modSp ord delAnim">
        <pc:chgData name="Faeder, James R" userId="fdbdb125-015b-44ea-94cd-dde16afa12a6" providerId="ADAL" clId="{B287F3A1-23F8-BE44-ABAA-91D8F4C832AA}" dt="2020-06-22T21:59:08.517" v="876" actId="478"/>
        <pc:sldMkLst>
          <pc:docMk/>
          <pc:sldMk cId="968855977" sldId="286"/>
        </pc:sldMkLst>
        <pc:spChg chg="del mod">
          <ac:chgData name="Faeder, James R" userId="fdbdb125-015b-44ea-94cd-dde16afa12a6" providerId="ADAL" clId="{B287F3A1-23F8-BE44-ABAA-91D8F4C832AA}" dt="2020-06-22T21:59:06.062" v="875" actId="478"/>
          <ac:spMkLst>
            <pc:docMk/>
            <pc:sldMk cId="968855977" sldId="286"/>
            <ac:spMk id="4" creationId="{00000000-0000-0000-0000-000000000000}"/>
          </ac:spMkLst>
        </pc:spChg>
        <pc:spChg chg="del">
          <ac:chgData name="Faeder, James R" userId="fdbdb125-015b-44ea-94cd-dde16afa12a6" providerId="ADAL" clId="{B287F3A1-23F8-BE44-ABAA-91D8F4C832AA}" dt="2020-06-22T21:59:08.517" v="876" actId="478"/>
          <ac:spMkLst>
            <pc:docMk/>
            <pc:sldMk cId="968855977" sldId="286"/>
            <ac:spMk id="10" creationId="{00000000-0000-0000-0000-000000000000}"/>
          </ac:spMkLst>
        </pc:spChg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173761281" sldId="287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364940963" sldId="288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518301801" sldId="289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679803476" sldId="290"/>
        </pc:sldMkLst>
      </pc:sldChg>
      <pc:sldChg chg="modSp add">
        <pc:chgData name="Faeder, James R" userId="fdbdb125-015b-44ea-94cd-dde16afa12a6" providerId="ADAL" clId="{B287F3A1-23F8-BE44-ABAA-91D8F4C832AA}" dt="2020-06-22T09:31:03.926" v="176" actId="20577"/>
        <pc:sldMkLst>
          <pc:docMk/>
          <pc:sldMk cId="1114639636" sldId="291"/>
        </pc:sldMkLst>
        <pc:spChg chg="mod">
          <ac:chgData name="Faeder, James R" userId="fdbdb125-015b-44ea-94cd-dde16afa12a6" providerId="ADAL" clId="{B287F3A1-23F8-BE44-ABAA-91D8F4C832AA}" dt="2020-06-22T09:31:03.926" v="176" actId="20577"/>
          <ac:spMkLst>
            <pc:docMk/>
            <pc:sldMk cId="1114639636" sldId="291"/>
            <ac:spMk id="3" creationId="{00000000-0000-0000-0000-000000000000}"/>
          </ac:spMkLst>
        </pc:spChg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299390809" sldId="292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432619724" sldId="293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4021342690" sldId="294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600376313" sldId="295"/>
        </pc:sldMkLst>
      </pc:sldChg>
      <pc:sldChg chg="del">
        <pc:chgData name="Faeder, James R" userId="fdbdb125-015b-44ea-94cd-dde16afa12a6" providerId="ADAL" clId="{B287F3A1-23F8-BE44-ABAA-91D8F4C832AA}" dt="2020-06-21T23:25:42.360" v="18" actId="2696"/>
        <pc:sldMkLst>
          <pc:docMk/>
          <pc:sldMk cId="1653050973" sldId="297"/>
        </pc:sldMkLst>
      </pc:sldChg>
      <pc:sldChg chg="del">
        <pc:chgData name="Faeder, James R" userId="fdbdb125-015b-44ea-94cd-dde16afa12a6" providerId="ADAL" clId="{B287F3A1-23F8-BE44-ABAA-91D8F4C832AA}" dt="2020-06-21T23:25:42.574" v="23" actId="2696"/>
        <pc:sldMkLst>
          <pc:docMk/>
          <pc:sldMk cId="1156546116" sldId="300"/>
        </pc:sldMkLst>
      </pc:sldChg>
      <pc:sldChg chg="del">
        <pc:chgData name="Faeder, James R" userId="fdbdb125-015b-44ea-94cd-dde16afa12a6" providerId="ADAL" clId="{B287F3A1-23F8-BE44-ABAA-91D8F4C832AA}" dt="2020-06-21T23:25:42.830" v="29" actId="2696"/>
        <pc:sldMkLst>
          <pc:docMk/>
          <pc:sldMk cId="1196082615" sldId="301"/>
        </pc:sldMkLst>
      </pc:sldChg>
      <pc:sldChg chg="del">
        <pc:chgData name="Faeder, James R" userId="fdbdb125-015b-44ea-94cd-dde16afa12a6" providerId="ADAL" clId="{B287F3A1-23F8-BE44-ABAA-91D8F4C832AA}" dt="2020-06-21T23:25:42.897" v="30" actId="2696"/>
        <pc:sldMkLst>
          <pc:docMk/>
          <pc:sldMk cId="2113574385" sldId="302"/>
        </pc:sldMkLst>
      </pc:sldChg>
      <pc:sldChg chg="del">
        <pc:chgData name="Faeder, James R" userId="fdbdb125-015b-44ea-94cd-dde16afa12a6" providerId="ADAL" clId="{B287F3A1-23F8-BE44-ABAA-91D8F4C832AA}" dt="2020-06-21T23:25:43.024" v="33" actId="2696"/>
        <pc:sldMkLst>
          <pc:docMk/>
          <pc:sldMk cId="1458040212" sldId="303"/>
        </pc:sldMkLst>
      </pc:sldChg>
      <pc:sldChg chg="del">
        <pc:chgData name="Faeder, James R" userId="fdbdb125-015b-44ea-94cd-dde16afa12a6" providerId="ADAL" clId="{B287F3A1-23F8-BE44-ABAA-91D8F4C832AA}" dt="2020-06-21T23:25:42.749" v="28" actId="2696"/>
        <pc:sldMkLst>
          <pc:docMk/>
          <pc:sldMk cId="345947167" sldId="304"/>
        </pc:sldMkLst>
      </pc:sldChg>
      <pc:sldChg chg="del">
        <pc:chgData name="Faeder, James R" userId="fdbdb125-015b-44ea-94cd-dde16afa12a6" providerId="ADAL" clId="{B287F3A1-23F8-BE44-ABAA-91D8F4C832AA}" dt="2020-06-21T23:25:42.500" v="20" actId="2696"/>
        <pc:sldMkLst>
          <pc:docMk/>
          <pc:sldMk cId="1095803340" sldId="305"/>
        </pc:sldMkLst>
      </pc:sldChg>
      <pc:sldChg chg="ord">
        <pc:chgData name="Faeder, James R" userId="fdbdb125-015b-44ea-94cd-dde16afa12a6" providerId="ADAL" clId="{B287F3A1-23F8-BE44-ABAA-91D8F4C832AA}" dt="2020-06-22T09:13:47.352" v="146" actId="20578"/>
        <pc:sldMkLst>
          <pc:docMk/>
          <pc:sldMk cId="1452615520" sldId="307"/>
        </pc:sldMkLst>
      </pc:sldChg>
      <pc:sldChg chg="del">
        <pc:chgData name="Faeder, James R" userId="fdbdb125-015b-44ea-94cd-dde16afa12a6" providerId="ADAL" clId="{B287F3A1-23F8-BE44-ABAA-91D8F4C832AA}" dt="2020-06-21T23:25:05.418" v="0" actId="2696"/>
        <pc:sldMkLst>
          <pc:docMk/>
          <pc:sldMk cId="872967695" sldId="308"/>
        </pc:sldMkLst>
      </pc:sldChg>
      <pc:sldChg chg="del">
        <pc:chgData name="Faeder, James R" userId="fdbdb125-015b-44ea-94cd-dde16afa12a6" providerId="ADAL" clId="{B287F3A1-23F8-BE44-ABAA-91D8F4C832AA}" dt="2020-06-21T23:25:05.430" v="2" actId="2696"/>
        <pc:sldMkLst>
          <pc:docMk/>
          <pc:sldMk cId="397907340" sldId="309"/>
        </pc:sldMkLst>
      </pc:sldChg>
      <pc:sldChg chg="del">
        <pc:chgData name="Faeder, James R" userId="fdbdb125-015b-44ea-94cd-dde16afa12a6" providerId="ADAL" clId="{B287F3A1-23F8-BE44-ABAA-91D8F4C832AA}" dt="2020-06-21T23:25:05.448" v="5" actId="2696"/>
        <pc:sldMkLst>
          <pc:docMk/>
          <pc:sldMk cId="767888409" sldId="310"/>
        </pc:sldMkLst>
      </pc:sldChg>
      <pc:sldChg chg="del">
        <pc:chgData name="Faeder, James R" userId="fdbdb125-015b-44ea-94cd-dde16afa12a6" providerId="ADAL" clId="{B287F3A1-23F8-BE44-ABAA-91D8F4C832AA}" dt="2020-06-21T23:25:05.461" v="7" actId="2696"/>
        <pc:sldMkLst>
          <pc:docMk/>
          <pc:sldMk cId="1942847202" sldId="311"/>
        </pc:sldMkLst>
      </pc:sldChg>
      <pc:sldChg chg="del">
        <pc:chgData name="Faeder, James R" userId="fdbdb125-015b-44ea-94cd-dde16afa12a6" providerId="ADAL" clId="{B287F3A1-23F8-BE44-ABAA-91D8F4C832AA}" dt="2020-06-21T23:25:05.484" v="10" actId="2696"/>
        <pc:sldMkLst>
          <pc:docMk/>
          <pc:sldMk cId="1402150707" sldId="312"/>
        </pc:sldMkLst>
      </pc:sldChg>
      <pc:sldChg chg="del">
        <pc:chgData name="Faeder, James R" userId="fdbdb125-015b-44ea-94cd-dde16afa12a6" providerId="ADAL" clId="{B287F3A1-23F8-BE44-ABAA-91D8F4C832AA}" dt="2020-06-21T23:25:05.496" v="12" actId="2696"/>
        <pc:sldMkLst>
          <pc:docMk/>
          <pc:sldMk cId="1055277129" sldId="313"/>
        </pc:sldMkLst>
      </pc:sldChg>
      <pc:sldChg chg="del">
        <pc:chgData name="Faeder, James R" userId="fdbdb125-015b-44ea-94cd-dde16afa12a6" providerId="ADAL" clId="{B287F3A1-23F8-BE44-ABAA-91D8F4C832AA}" dt="2020-06-21T23:25:05.455" v="6" actId="2696"/>
        <pc:sldMkLst>
          <pc:docMk/>
          <pc:sldMk cId="1811202848" sldId="314"/>
        </pc:sldMkLst>
      </pc:sldChg>
      <pc:sldChg chg="del">
        <pc:chgData name="Faeder, James R" userId="fdbdb125-015b-44ea-94cd-dde16afa12a6" providerId="ADAL" clId="{B287F3A1-23F8-BE44-ABAA-91D8F4C832AA}" dt="2020-06-21T23:25:05.512" v="14" actId="2696"/>
        <pc:sldMkLst>
          <pc:docMk/>
          <pc:sldMk cId="2053010" sldId="315"/>
        </pc:sldMkLst>
      </pc:sldChg>
      <pc:sldChg chg="del">
        <pc:chgData name="Faeder, James R" userId="fdbdb125-015b-44ea-94cd-dde16afa12a6" providerId="ADAL" clId="{B287F3A1-23F8-BE44-ABAA-91D8F4C832AA}" dt="2020-06-21T23:25:05.442" v="4" actId="2696"/>
        <pc:sldMkLst>
          <pc:docMk/>
          <pc:sldMk cId="69909801" sldId="317"/>
        </pc:sldMkLst>
      </pc:sldChg>
      <pc:sldChg chg="del">
        <pc:chgData name="Faeder, James R" userId="fdbdb125-015b-44ea-94cd-dde16afa12a6" providerId="ADAL" clId="{B287F3A1-23F8-BE44-ABAA-91D8F4C832AA}" dt="2020-06-21T23:25:05.476" v="9" actId="2696"/>
        <pc:sldMkLst>
          <pc:docMk/>
          <pc:sldMk cId="918198907" sldId="318"/>
        </pc:sldMkLst>
      </pc:sldChg>
      <pc:sldChg chg="del">
        <pc:chgData name="Faeder, James R" userId="fdbdb125-015b-44ea-94cd-dde16afa12a6" providerId="ADAL" clId="{B287F3A1-23F8-BE44-ABAA-91D8F4C832AA}" dt="2020-06-21T23:25:05.470" v="8" actId="2696"/>
        <pc:sldMkLst>
          <pc:docMk/>
          <pc:sldMk cId="283551407" sldId="319"/>
        </pc:sldMkLst>
      </pc:sldChg>
      <pc:sldChg chg="del">
        <pc:chgData name="Faeder, James R" userId="fdbdb125-015b-44ea-94cd-dde16afa12a6" providerId="ADAL" clId="{B287F3A1-23F8-BE44-ABAA-91D8F4C832AA}" dt="2020-06-21T23:25:05.506" v="13" actId="2696"/>
        <pc:sldMkLst>
          <pc:docMk/>
          <pc:sldMk cId="304943194" sldId="320"/>
        </pc:sldMkLst>
      </pc:sldChg>
      <pc:sldChg chg="del">
        <pc:chgData name="Faeder, James R" userId="fdbdb125-015b-44ea-94cd-dde16afa12a6" providerId="ADAL" clId="{B287F3A1-23F8-BE44-ABAA-91D8F4C832AA}" dt="2020-06-21T23:25:10.511" v="15" actId="2696"/>
        <pc:sldMkLst>
          <pc:docMk/>
          <pc:sldMk cId="430306910" sldId="321"/>
        </pc:sldMkLst>
      </pc:sldChg>
      <pc:sldChg chg="del">
        <pc:chgData name="Faeder, James R" userId="fdbdb125-015b-44ea-94cd-dde16afa12a6" providerId="ADAL" clId="{B287F3A1-23F8-BE44-ABAA-91D8F4C832AA}" dt="2020-06-21T23:25:05.436" v="3" actId="2696"/>
        <pc:sldMkLst>
          <pc:docMk/>
          <pc:sldMk cId="359010293" sldId="323"/>
        </pc:sldMkLst>
      </pc:sldChg>
      <pc:sldChg chg="del">
        <pc:chgData name="Faeder, James R" userId="fdbdb125-015b-44ea-94cd-dde16afa12a6" providerId="ADAL" clId="{B287F3A1-23F8-BE44-ABAA-91D8F4C832AA}" dt="2020-06-21T23:25:05.425" v="1" actId="2696"/>
        <pc:sldMkLst>
          <pc:docMk/>
          <pc:sldMk cId="1604430028" sldId="324"/>
        </pc:sldMkLst>
      </pc:sldChg>
      <pc:sldChg chg="del">
        <pc:chgData name="Faeder, James R" userId="fdbdb125-015b-44ea-94cd-dde16afa12a6" providerId="ADAL" clId="{B287F3A1-23F8-BE44-ABAA-91D8F4C832AA}" dt="2020-06-21T23:25:05.490" v="11" actId="2696"/>
        <pc:sldMkLst>
          <pc:docMk/>
          <pc:sldMk cId="1850808864" sldId="325"/>
        </pc:sldMkLst>
      </pc:sldChg>
      <pc:sldChg chg="del">
        <pc:chgData name="Faeder, James R" userId="fdbdb125-015b-44ea-94cd-dde16afa12a6" providerId="ADAL" clId="{B287F3A1-23F8-BE44-ABAA-91D8F4C832AA}" dt="2020-06-21T23:25:43.032" v="35" actId="2696"/>
        <pc:sldMkLst>
          <pc:docMk/>
          <pc:sldMk cId="2098215847" sldId="338"/>
        </pc:sldMkLst>
      </pc:sldChg>
      <pc:sldChg chg="del">
        <pc:chgData name="Faeder, James R" userId="fdbdb125-015b-44ea-94cd-dde16afa12a6" providerId="ADAL" clId="{B287F3A1-23F8-BE44-ABAA-91D8F4C832AA}" dt="2020-06-21T23:25:42.513" v="22" actId="2696"/>
        <pc:sldMkLst>
          <pc:docMk/>
          <pc:sldMk cId="1781832371" sldId="34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627517575" sldId="342"/>
        </pc:sldMkLst>
      </pc:sldChg>
      <pc:sldChg chg="del">
        <pc:chgData name="Faeder, James R" userId="fdbdb125-015b-44ea-94cd-dde16afa12a6" providerId="ADAL" clId="{B287F3A1-23F8-BE44-ABAA-91D8F4C832AA}" dt="2020-06-21T23:25:42.507" v="21" actId="2696"/>
        <pc:sldMkLst>
          <pc:docMk/>
          <pc:sldMk cId="1982629043" sldId="343"/>
        </pc:sldMkLst>
      </pc:sldChg>
      <pc:sldChg chg="delSp add">
        <pc:chgData name="Faeder, James R" userId="fdbdb125-015b-44ea-94cd-dde16afa12a6" providerId="ADAL" clId="{B287F3A1-23F8-BE44-ABAA-91D8F4C832AA}" dt="2020-06-22T09:34:57.188" v="177" actId="478"/>
        <pc:sldMkLst>
          <pc:docMk/>
          <pc:sldMk cId="3054921011" sldId="343"/>
        </pc:sldMkLst>
        <pc:picChg chg="del">
          <ac:chgData name="Faeder, James R" userId="fdbdb125-015b-44ea-94cd-dde16afa12a6" providerId="ADAL" clId="{B287F3A1-23F8-BE44-ABAA-91D8F4C832AA}" dt="2020-06-22T09:34:57.188" v="177" actId="478"/>
          <ac:picMkLst>
            <pc:docMk/>
            <pc:sldMk cId="3054921011" sldId="343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2.368" v="19" actId="2696"/>
        <pc:sldMkLst>
          <pc:docMk/>
          <pc:sldMk cId="52876274" sldId="344"/>
        </pc:sldMkLst>
      </pc:sldChg>
      <pc:sldChg chg="delSp add">
        <pc:chgData name="Faeder, James R" userId="fdbdb125-015b-44ea-94cd-dde16afa12a6" providerId="ADAL" clId="{B287F3A1-23F8-BE44-ABAA-91D8F4C832AA}" dt="2020-06-22T09:34:59.595" v="178" actId="478"/>
        <pc:sldMkLst>
          <pc:docMk/>
          <pc:sldMk cId="3080759320" sldId="344"/>
        </pc:sldMkLst>
        <pc:picChg chg="del">
          <ac:chgData name="Faeder, James R" userId="fdbdb125-015b-44ea-94cd-dde16afa12a6" providerId="ADAL" clId="{B287F3A1-23F8-BE44-ABAA-91D8F4C832AA}" dt="2020-06-22T09:34:59.595" v="178" actId="478"/>
          <ac:picMkLst>
            <pc:docMk/>
            <pc:sldMk cId="3080759320" sldId="344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2.579" v="24" actId="2696"/>
        <pc:sldMkLst>
          <pc:docMk/>
          <pc:sldMk cId="716323461" sldId="345"/>
        </pc:sldMkLst>
      </pc:sldChg>
      <pc:sldChg chg="delSp add">
        <pc:chgData name="Faeder, James R" userId="fdbdb125-015b-44ea-94cd-dde16afa12a6" providerId="ADAL" clId="{B287F3A1-23F8-BE44-ABAA-91D8F4C832AA}" dt="2020-06-22T09:35:01.730" v="179" actId="478"/>
        <pc:sldMkLst>
          <pc:docMk/>
          <pc:sldMk cId="1582841832" sldId="345"/>
        </pc:sldMkLst>
        <pc:picChg chg="del">
          <ac:chgData name="Faeder, James R" userId="fdbdb125-015b-44ea-94cd-dde16afa12a6" providerId="ADAL" clId="{B287F3A1-23F8-BE44-ABAA-91D8F4C832AA}" dt="2020-06-22T09:35:01.730" v="179" actId="478"/>
          <ac:picMkLst>
            <pc:docMk/>
            <pc:sldMk cId="1582841832" sldId="345"/>
            <ac:picMk id="4" creationId="{00000000-0000-0000-0000-000000000000}"/>
          </ac:picMkLst>
        </pc:picChg>
      </pc:sldChg>
      <pc:sldChg chg="del">
        <pc:chgData name="Faeder, James R" userId="fdbdb125-015b-44ea-94cd-dde16afa12a6" providerId="ADAL" clId="{B287F3A1-23F8-BE44-ABAA-91D8F4C832AA}" dt="2020-06-21T23:25:43.028" v="34" actId="2696"/>
        <pc:sldMkLst>
          <pc:docMk/>
          <pc:sldMk cId="1682731544" sldId="346"/>
        </pc:sldMkLst>
      </pc:sldChg>
      <pc:sldChg chg="delSp add">
        <pc:chgData name="Faeder, James R" userId="fdbdb125-015b-44ea-94cd-dde16afa12a6" providerId="ADAL" clId="{B287F3A1-23F8-BE44-ABAA-91D8F4C832AA}" dt="2020-06-22T09:35:03.880" v="180" actId="478"/>
        <pc:sldMkLst>
          <pc:docMk/>
          <pc:sldMk cId="3104089793" sldId="346"/>
        </pc:sldMkLst>
        <pc:picChg chg="del">
          <ac:chgData name="Faeder, James R" userId="fdbdb125-015b-44ea-94cd-dde16afa12a6" providerId="ADAL" clId="{B287F3A1-23F8-BE44-ABAA-91D8F4C832AA}" dt="2020-06-22T09:35:03.880" v="180" actId="478"/>
          <ac:picMkLst>
            <pc:docMk/>
            <pc:sldMk cId="3104089793" sldId="346"/>
            <ac:picMk id="4" creationId="{00000000-0000-0000-0000-000000000000}"/>
          </ac:picMkLst>
        </pc:picChg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57846165" sldId="347"/>
        </pc:sldMkLst>
      </pc:sldChg>
      <pc:sldChg chg="del">
        <pc:chgData name="Faeder, James R" userId="fdbdb125-015b-44ea-94cd-dde16afa12a6" providerId="ADAL" clId="{B287F3A1-23F8-BE44-ABAA-91D8F4C832AA}" dt="2020-06-21T23:25:42.584" v="25" actId="2696"/>
        <pc:sldMkLst>
          <pc:docMk/>
          <pc:sldMk cId="722617561" sldId="347"/>
        </pc:sldMkLst>
      </pc:sldChg>
      <pc:sldChg chg="del">
        <pc:chgData name="Faeder, James R" userId="fdbdb125-015b-44ea-94cd-dde16afa12a6" providerId="ADAL" clId="{B287F3A1-23F8-BE44-ABAA-91D8F4C832AA}" dt="2020-06-21T23:25:42.588" v="26" actId="2696"/>
        <pc:sldMkLst>
          <pc:docMk/>
          <pc:sldMk cId="1390172484" sldId="34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106917579" sldId="34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804655508" sldId="349"/>
        </pc:sldMkLst>
      </pc:sldChg>
      <pc:sldChg chg="del">
        <pc:chgData name="Faeder, James R" userId="fdbdb125-015b-44ea-94cd-dde16afa12a6" providerId="ADAL" clId="{B287F3A1-23F8-BE44-ABAA-91D8F4C832AA}" dt="2020-06-21T23:25:42.903" v="31" actId="2696"/>
        <pc:sldMkLst>
          <pc:docMk/>
          <pc:sldMk cId="1466411705" sldId="349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363756370" sldId="350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8523001" sldId="351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324906439" sldId="35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2693622" sldId="353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907283963" sldId="354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723594997" sldId="355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339465769" sldId="356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205136610" sldId="357"/>
        </pc:sldMkLst>
      </pc:sldChg>
      <pc:sldChg chg="del">
        <pc:chgData name="Faeder, James R" userId="fdbdb125-015b-44ea-94cd-dde16afa12a6" providerId="ADAL" clId="{B287F3A1-23F8-BE44-ABAA-91D8F4C832AA}" dt="2020-06-21T23:25:42.908" v="32" actId="2696"/>
        <pc:sldMkLst>
          <pc:docMk/>
          <pc:sldMk cId="1663979934" sldId="35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181851160" sldId="358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435015737" sldId="359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44190341" sldId="360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2195831292" sldId="361"/>
        </pc:sldMkLst>
      </pc:sldChg>
      <pc:sldChg chg="del">
        <pc:chgData name="Faeder, James R" userId="fdbdb125-015b-44ea-94cd-dde16afa12a6" providerId="ADAL" clId="{B287F3A1-23F8-BE44-ABAA-91D8F4C832AA}" dt="2020-06-21T23:25:42.592" v="27" actId="2696"/>
        <pc:sldMkLst>
          <pc:docMk/>
          <pc:sldMk cId="17220561" sldId="36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1808301937" sldId="362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617914085" sldId="363"/>
        </pc:sldMkLst>
      </pc:sldChg>
      <pc:sldChg chg="new del">
        <pc:chgData name="Faeder, James R" userId="fdbdb125-015b-44ea-94cd-dde16afa12a6" providerId="ADAL" clId="{B287F3A1-23F8-BE44-ABAA-91D8F4C832AA}" dt="2020-06-21T23:25:33.397" v="17" actId="680"/>
        <pc:sldMkLst>
          <pc:docMk/>
          <pc:sldMk cId="3857406491" sldId="363"/>
        </pc:sldMkLst>
      </pc:sldChg>
      <pc:sldChg chg="add">
        <pc:chgData name="Faeder, James R" userId="fdbdb125-015b-44ea-94cd-dde16afa12a6" providerId="ADAL" clId="{B287F3A1-23F8-BE44-ABAA-91D8F4C832AA}" dt="2020-06-21T23:35:35.879" v="57"/>
        <pc:sldMkLst>
          <pc:docMk/>
          <pc:sldMk cId="3942937896" sldId="364"/>
        </pc:sldMkLst>
      </pc:sldChg>
      <pc:sldChg chg="addSp delSp modSp new mod modClrScheme chgLayout">
        <pc:chgData name="Faeder, James R" userId="fdbdb125-015b-44ea-94cd-dde16afa12a6" providerId="ADAL" clId="{B287F3A1-23F8-BE44-ABAA-91D8F4C832AA}" dt="2020-06-22T09:12:25.631" v="145" actId="20577"/>
        <pc:sldMkLst>
          <pc:docMk/>
          <pc:sldMk cId="2618639329" sldId="365"/>
        </pc:sldMkLst>
        <pc:spChg chg="del mod ord">
          <ac:chgData name="Faeder, James R" userId="fdbdb125-015b-44ea-94cd-dde16afa12a6" providerId="ADAL" clId="{B287F3A1-23F8-BE44-ABAA-91D8F4C832AA}" dt="2020-06-22T00:46:50.102" v="61" actId="700"/>
          <ac:spMkLst>
            <pc:docMk/>
            <pc:sldMk cId="2618639329" sldId="365"/>
            <ac:spMk id="2" creationId="{224FD714-6789-A346-A6D7-6D18426039E3}"/>
          </ac:spMkLst>
        </pc:spChg>
        <pc:spChg chg="add mod ord">
          <ac:chgData name="Faeder, James R" userId="fdbdb125-015b-44ea-94cd-dde16afa12a6" providerId="ADAL" clId="{B287F3A1-23F8-BE44-ABAA-91D8F4C832AA}" dt="2020-06-22T09:12:21.377" v="142" actId="20577"/>
          <ac:spMkLst>
            <pc:docMk/>
            <pc:sldMk cId="2618639329" sldId="365"/>
            <ac:spMk id="3" creationId="{F9B4AB9B-F877-654D-8F20-4A6A19C80A2F}"/>
          </ac:spMkLst>
        </pc:spChg>
        <pc:spChg chg="add mod ord">
          <ac:chgData name="Faeder, James R" userId="fdbdb125-015b-44ea-94cd-dde16afa12a6" providerId="ADAL" clId="{B287F3A1-23F8-BE44-ABAA-91D8F4C832AA}" dt="2020-06-22T09:12:25.631" v="145" actId="20577"/>
          <ac:spMkLst>
            <pc:docMk/>
            <pc:sldMk cId="2618639329" sldId="365"/>
            <ac:spMk id="4" creationId="{B118EB67-C52E-9747-903F-70B92E6E36C1}"/>
          </ac:spMkLst>
        </pc:spChg>
      </pc:sldChg>
      <pc:sldChg chg="add">
        <pc:chgData name="Faeder, James R" userId="fdbdb125-015b-44ea-94cd-dde16afa12a6" providerId="ADAL" clId="{B287F3A1-23F8-BE44-ABAA-91D8F4C832AA}" dt="2020-06-22T09:14:57.845" v="147"/>
        <pc:sldMkLst>
          <pc:docMk/>
          <pc:sldMk cId="1537883938" sldId="366"/>
        </pc:sldMkLst>
      </pc:sldChg>
      <pc:sldChg chg="add">
        <pc:chgData name="Faeder, James R" userId="fdbdb125-015b-44ea-94cd-dde16afa12a6" providerId="ADAL" clId="{B287F3A1-23F8-BE44-ABAA-91D8F4C832AA}" dt="2020-06-22T09:14:57.845" v="147"/>
        <pc:sldMkLst>
          <pc:docMk/>
          <pc:sldMk cId="373653379" sldId="367"/>
        </pc:sldMkLst>
      </pc:sldChg>
      <pc:sldChg chg="modSp add ord">
        <pc:chgData name="Faeder, James R" userId="fdbdb125-015b-44ea-94cd-dde16afa12a6" providerId="ADAL" clId="{B287F3A1-23F8-BE44-ABAA-91D8F4C832AA}" dt="2020-06-22T21:57:50.222" v="872" actId="1036"/>
        <pc:sldMkLst>
          <pc:docMk/>
          <pc:sldMk cId="3108332124" sldId="368"/>
        </pc:sldMkLst>
        <pc:spChg chg="mod">
          <ac:chgData name="Faeder, James R" userId="fdbdb125-015b-44ea-94cd-dde16afa12a6" providerId="ADAL" clId="{B287F3A1-23F8-BE44-ABAA-91D8F4C832AA}" dt="2020-06-22T09:30:43.953" v="154" actId="27636"/>
          <ac:spMkLst>
            <pc:docMk/>
            <pc:sldMk cId="3108332124" sldId="368"/>
            <ac:spMk id="4" creationId="{00000000-0000-0000-0000-000000000000}"/>
          </ac:spMkLst>
        </pc:spChg>
        <pc:grpChg chg="mod">
          <ac:chgData name="Faeder, James R" userId="fdbdb125-015b-44ea-94cd-dde16afa12a6" providerId="ADAL" clId="{B287F3A1-23F8-BE44-ABAA-91D8F4C832AA}" dt="2020-06-22T21:57:50.222" v="872" actId="1036"/>
          <ac:grpSpMkLst>
            <pc:docMk/>
            <pc:sldMk cId="3108332124" sldId="368"/>
            <ac:grpSpMk id="3" creationId="{00000000-0000-0000-0000-000000000000}"/>
          </ac:grpSpMkLst>
        </pc:grpChg>
      </pc:sldChg>
      <pc:sldChg chg="add ord">
        <pc:chgData name="Faeder, James R" userId="fdbdb125-015b-44ea-94cd-dde16afa12a6" providerId="ADAL" clId="{B287F3A1-23F8-BE44-ABAA-91D8F4C832AA}" dt="2020-06-22T09:16:28.137" v="150" actId="20578"/>
        <pc:sldMkLst>
          <pc:docMk/>
          <pc:sldMk cId="2609854975" sldId="369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246529598" sldId="370"/>
        </pc:sldMkLst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268645766" sldId="371"/>
        </pc:sldMkLst>
      </pc:sldChg>
      <pc:sldChg chg="modSp add">
        <pc:chgData name="Faeder, James R" userId="fdbdb125-015b-44ea-94cd-dde16afa12a6" providerId="ADAL" clId="{B287F3A1-23F8-BE44-ABAA-91D8F4C832AA}" dt="2020-06-22T09:30:57.776" v="165" actId="20577"/>
        <pc:sldMkLst>
          <pc:docMk/>
          <pc:sldMk cId="4232859296" sldId="372"/>
        </pc:sldMkLst>
        <pc:spChg chg="mod">
          <ac:chgData name="Faeder, James R" userId="fdbdb125-015b-44ea-94cd-dde16afa12a6" providerId="ADAL" clId="{B287F3A1-23F8-BE44-ABAA-91D8F4C832AA}" dt="2020-06-22T09:30:57.776" v="165" actId="20577"/>
          <ac:spMkLst>
            <pc:docMk/>
            <pc:sldMk cId="4232859296" sldId="372"/>
            <ac:spMk id="3" creationId="{00000000-0000-0000-0000-000000000000}"/>
          </ac:spMkLst>
        </pc:spChg>
      </pc:sldChg>
      <pc:sldChg chg="modSp add">
        <pc:chgData name="Faeder, James R" userId="fdbdb125-015b-44ea-94cd-dde16afa12a6" providerId="ADAL" clId="{B287F3A1-23F8-BE44-ABAA-91D8F4C832AA}" dt="2020-06-22T09:30:43.847" v="153" actId="20577"/>
        <pc:sldMkLst>
          <pc:docMk/>
          <pc:sldMk cId="2098860725" sldId="373"/>
        </pc:sldMkLst>
        <pc:spChg chg="mod">
          <ac:chgData name="Faeder, James R" userId="fdbdb125-015b-44ea-94cd-dde16afa12a6" providerId="ADAL" clId="{B287F3A1-23F8-BE44-ABAA-91D8F4C832AA}" dt="2020-06-22T09:30:43.847" v="153" actId="20577"/>
          <ac:spMkLst>
            <pc:docMk/>
            <pc:sldMk cId="2098860725" sldId="373"/>
            <ac:spMk id="3" creationId="{00000000-0000-0000-0000-000000000000}"/>
          </ac:spMkLst>
        </pc:spChg>
      </pc:sldChg>
      <pc:sldChg chg="add">
        <pc:chgData name="Faeder, James R" userId="fdbdb125-015b-44ea-94cd-dde16afa12a6" providerId="ADAL" clId="{B287F3A1-23F8-BE44-ABAA-91D8F4C832AA}" dt="2020-06-22T09:17:48.653" v="151"/>
        <pc:sldMkLst>
          <pc:docMk/>
          <pc:sldMk cId="1974000413" sldId="374"/>
        </pc:sldMkLst>
      </pc:sldChg>
      <pc:sldChg chg="addSp modSp new">
        <pc:chgData name="Faeder, James R" userId="fdbdb125-015b-44ea-94cd-dde16afa12a6" providerId="ADAL" clId="{B287F3A1-23F8-BE44-ABAA-91D8F4C832AA}" dt="2020-06-22T10:24:39.921" v="267" actId="208"/>
        <pc:sldMkLst>
          <pc:docMk/>
          <pc:sldMk cId="3439636492" sldId="375"/>
        </pc:sldMkLst>
        <pc:spChg chg="mod">
          <ac:chgData name="Faeder, James R" userId="fdbdb125-015b-44ea-94cd-dde16afa12a6" providerId="ADAL" clId="{B287F3A1-23F8-BE44-ABAA-91D8F4C832AA}" dt="2020-06-22T10:22:57.265" v="208" actId="20577"/>
          <ac:spMkLst>
            <pc:docMk/>
            <pc:sldMk cId="3439636492" sldId="375"/>
            <ac:spMk id="2" creationId="{24DF3965-3A60-064B-971A-EB9447E07C56}"/>
          </ac:spMkLst>
        </pc:spChg>
        <pc:spChg chg="add mod">
          <ac:chgData name="Faeder, James R" userId="fdbdb125-015b-44ea-94cd-dde16afa12a6" providerId="ADAL" clId="{B287F3A1-23F8-BE44-ABAA-91D8F4C832AA}" dt="2020-06-22T10:24:39.921" v="267" actId="208"/>
          <ac:spMkLst>
            <pc:docMk/>
            <pc:sldMk cId="3439636492" sldId="375"/>
            <ac:spMk id="3" creationId="{5D8D7A71-040A-684C-8928-AF05343B2D16}"/>
          </ac:spMkLst>
        </pc:spChg>
        <pc:spChg chg="add mod">
          <ac:chgData name="Faeder, James R" userId="fdbdb125-015b-44ea-94cd-dde16afa12a6" providerId="ADAL" clId="{B287F3A1-23F8-BE44-ABAA-91D8F4C832AA}" dt="2020-06-22T10:24:32.054" v="265" actId="404"/>
          <ac:spMkLst>
            <pc:docMk/>
            <pc:sldMk cId="3439636492" sldId="375"/>
            <ac:spMk id="4" creationId="{B3ADC8F5-F3FE-B04E-A2C4-1C43BE0855CC}"/>
          </ac:spMkLst>
        </pc:spChg>
      </pc:sldChg>
      <pc:sldChg chg="addSp delSp modSp new">
        <pc:chgData name="Faeder, James R" userId="fdbdb125-015b-44ea-94cd-dde16afa12a6" providerId="ADAL" clId="{B287F3A1-23F8-BE44-ABAA-91D8F4C832AA}" dt="2020-06-22T10:29:38.730" v="516" actId="478"/>
        <pc:sldMkLst>
          <pc:docMk/>
          <pc:sldMk cId="1841696769" sldId="376"/>
        </pc:sldMkLst>
        <pc:spChg chg="mod">
          <ac:chgData name="Faeder, James R" userId="fdbdb125-015b-44ea-94cd-dde16afa12a6" providerId="ADAL" clId="{B287F3A1-23F8-BE44-ABAA-91D8F4C832AA}" dt="2020-06-22T10:26:19.850" v="347" actId="27636"/>
          <ac:spMkLst>
            <pc:docMk/>
            <pc:sldMk cId="1841696769" sldId="376"/>
            <ac:spMk id="2" creationId="{E07006B0-49E7-704B-A6DC-836E26456006}"/>
          </ac:spMkLst>
        </pc:spChg>
        <pc:spChg chg="add mod">
          <ac:chgData name="Faeder, James R" userId="fdbdb125-015b-44ea-94cd-dde16afa12a6" providerId="ADAL" clId="{B287F3A1-23F8-BE44-ABAA-91D8F4C832AA}" dt="2020-06-22T10:27:00.014" v="450" actId="20577"/>
          <ac:spMkLst>
            <pc:docMk/>
            <pc:sldMk cId="1841696769" sldId="376"/>
            <ac:spMk id="4" creationId="{6DCED6FC-1A84-1242-B991-535AA3440E1F}"/>
          </ac:spMkLst>
        </pc:spChg>
        <pc:spChg chg="add del mod">
          <ac:chgData name="Faeder, James R" userId="fdbdb125-015b-44ea-94cd-dde16afa12a6" providerId="ADAL" clId="{B287F3A1-23F8-BE44-ABAA-91D8F4C832AA}" dt="2020-06-22T10:29:38.212" v="515" actId="478"/>
          <ac:spMkLst>
            <pc:docMk/>
            <pc:sldMk cId="1841696769" sldId="376"/>
            <ac:spMk id="5" creationId="{9CAD3759-BF41-E643-A096-895749E3B3FE}"/>
          </ac:spMkLst>
        </pc:spChg>
        <pc:picChg chg="add mod">
          <ac:chgData name="Faeder, James R" userId="fdbdb125-015b-44ea-94cd-dde16afa12a6" providerId="ADAL" clId="{B287F3A1-23F8-BE44-ABAA-91D8F4C832AA}" dt="2020-06-22T10:26:04.608" v="271" actId="1076"/>
          <ac:picMkLst>
            <pc:docMk/>
            <pc:sldMk cId="1841696769" sldId="376"/>
            <ac:picMk id="3" creationId="{89497397-2EF3-714C-9129-DDC2AC55DB52}"/>
          </ac:picMkLst>
        </pc:picChg>
        <pc:picChg chg="add del mod">
          <ac:chgData name="Faeder, James R" userId="fdbdb125-015b-44ea-94cd-dde16afa12a6" providerId="ADAL" clId="{B287F3A1-23F8-BE44-ABAA-91D8F4C832AA}" dt="2020-06-22T10:29:08.622" v="509" actId="478"/>
          <ac:picMkLst>
            <pc:docMk/>
            <pc:sldMk cId="1841696769" sldId="376"/>
            <ac:picMk id="6" creationId="{E1516FCB-33D7-C64B-A333-024129BF42CE}"/>
          </ac:picMkLst>
        </pc:picChg>
        <pc:picChg chg="add del mod">
          <ac:chgData name="Faeder, James R" userId="fdbdb125-015b-44ea-94cd-dde16afa12a6" providerId="ADAL" clId="{B287F3A1-23F8-BE44-ABAA-91D8F4C832AA}" dt="2020-06-22T10:29:38.730" v="516" actId="478"/>
          <ac:picMkLst>
            <pc:docMk/>
            <pc:sldMk cId="1841696769" sldId="376"/>
            <ac:picMk id="7" creationId="{82C8AFE9-2719-434A-9306-42F0B9F705C1}"/>
          </ac:picMkLst>
        </pc:picChg>
      </pc:sldChg>
      <pc:sldChg chg="add">
        <pc:chgData name="Faeder, James R" userId="fdbdb125-015b-44ea-94cd-dde16afa12a6" providerId="ADAL" clId="{B287F3A1-23F8-BE44-ABAA-91D8F4C832AA}" dt="2020-06-22T10:29:34.114" v="514"/>
        <pc:sldMkLst>
          <pc:docMk/>
          <pc:sldMk cId="91131555" sldId="377"/>
        </pc:sldMkLst>
      </pc:sldChg>
      <pc:sldChg chg="addSp delSp modSp new">
        <pc:chgData name="Faeder, James R" userId="fdbdb125-015b-44ea-94cd-dde16afa12a6" providerId="ADAL" clId="{B287F3A1-23F8-BE44-ABAA-91D8F4C832AA}" dt="2020-06-22T10:34:26.617" v="774" actId="1076"/>
        <pc:sldMkLst>
          <pc:docMk/>
          <pc:sldMk cId="3052367533" sldId="378"/>
        </pc:sldMkLst>
        <pc:spChg chg="mod">
          <ac:chgData name="Faeder, James R" userId="fdbdb125-015b-44ea-94cd-dde16afa12a6" providerId="ADAL" clId="{B287F3A1-23F8-BE44-ABAA-91D8F4C832AA}" dt="2020-06-22T10:31:37.834" v="619" actId="20577"/>
          <ac:spMkLst>
            <pc:docMk/>
            <pc:sldMk cId="3052367533" sldId="378"/>
            <ac:spMk id="2" creationId="{E10D9A57-ABEA-5E42-8EA4-2FA8CCDAC448}"/>
          </ac:spMkLst>
        </pc:spChg>
        <pc:spChg chg="add del mod">
          <ac:chgData name="Faeder, James R" userId="fdbdb125-015b-44ea-94cd-dde16afa12a6" providerId="ADAL" clId="{B287F3A1-23F8-BE44-ABAA-91D8F4C832AA}" dt="2020-06-22T10:32:51.168" v="766" actId="1076"/>
          <ac:spMkLst>
            <pc:docMk/>
            <pc:sldMk cId="3052367533" sldId="378"/>
            <ac:spMk id="3" creationId="{B75D6CDE-BC28-D14D-BE71-2F6F46280E2F}"/>
          </ac:spMkLst>
        </pc:spChg>
        <pc:spChg chg="add mod">
          <ac:chgData name="Faeder, James R" userId="fdbdb125-015b-44ea-94cd-dde16afa12a6" providerId="ADAL" clId="{B287F3A1-23F8-BE44-ABAA-91D8F4C832AA}" dt="2020-06-22T10:33:18.271" v="771" actId="14100"/>
          <ac:spMkLst>
            <pc:docMk/>
            <pc:sldMk cId="3052367533" sldId="378"/>
            <ac:spMk id="4" creationId="{19310F14-5B1D-D24D-93D9-0EA8F395B3FE}"/>
          </ac:spMkLst>
        </pc:spChg>
        <pc:picChg chg="add mod">
          <ac:chgData name="Faeder, James R" userId="fdbdb125-015b-44ea-94cd-dde16afa12a6" providerId="ADAL" clId="{B287F3A1-23F8-BE44-ABAA-91D8F4C832AA}" dt="2020-06-22T10:34:26.617" v="774" actId="1076"/>
          <ac:picMkLst>
            <pc:docMk/>
            <pc:sldMk cId="3052367533" sldId="378"/>
            <ac:picMk id="5" creationId="{1F94EFD0-1AFD-4544-8D53-2580C8001E78}"/>
          </ac:picMkLst>
        </pc:picChg>
      </pc:sldChg>
      <pc:sldChg chg="addSp modSp add">
        <pc:chgData name="Faeder, James R" userId="fdbdb125-015b-44ea-94cd-dde16afa12a6" providerId="ADAL" clId="{B287F3A1-23F8-BE44-ABAA-91D8F4C832AA}" dt="2020-06-22T10:35:59.781" v="869" actId="404"/>
        <pc:sldMkLst>
          <pc:docMk/>
          <pc:sldMk cId="385922841" sldId="379"/>
        </pc:sldMkLst>
        <pc:spChg chg="add mod">
          <ac:chgData name="Faeder, James R" userId="fdbdb125-015b-44ea-94cd-dde16afa12a6" providerId="ADAL" clId="{B287F3A1-23F8-BE44-ABAA-91D8F4C832AA}" dt="2020-06-22T10:34:53.263" v="780" actId="1582"/>
          <ac:spMkLst>
            <pc:docMk/>
            <pc:sldMk cId="385922841" sldId="379"/>
            <ac:spMk id="6" creationId="{90BD0196-882C-EB44-8870-093347DDA2DE}"/>
          </ac:spMkLst>
        </pc:spChg>
        <pc:spChg chg="add mod">
          <ac:chgData name="Faeder, James R" userId="fdbdb125-015b-44ea-94cd-dde16afa12a6" providerId="ADAL" clId="{B287F3A1-23F8-BE44-ABAA-91D8F4C832AA}" dt="2020-06-22T10:35:59.781" v="869" actId="404"/>
          <ac:spMkLst>
            <pc:docMk/>
            <pc:sldMk cId="385922841" sldId="379"/>
            <ac:spMk id="7" creationId="{7A0DB8AD-FD15-394E-B4A1-18A380779758}"/>
          </ac:spMkLst>
        </pc:spChg>
        <pc:spChg chg="add mod">
          <ac:chgData name="Faeder, James R" userId="fdbdb125-015b-44ea-94cd-dde16afa12a6" providerId="ADAL" clId="{B287F3A1-23F8-BE44-ABAA-91D8F4C832AA}" dt="2020-06-22T10:35:48.417" v="866" actId="20577"/>
          <ac:spMkLst>
            <pc:docMk/>
            <pc:sldMk cId="385922841" sldId="379"/>
            <ac:spMk id="8" creationId="{C4647777-F6A0-0F47-9B2D-F2BE776E14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53F2A5-2B99-3C42-8C50-9E6F1D75280A}" type="datetimeFigureOut">
              <a:rPr lang="en-US" smtClean="0"/>
              <a:t>7/10/21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4D02A-C28C-E74D-ADEA-155C344EAD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289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3EC3C-D287-4F41-9226-781A385A2F92}" type="slidenum">
              <a:rPr lang="en-US"/>
              <a:pPr/>
              <a:t>9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to have a screenshot</a:t>
            </a:r>
            <a:r>
              <a:rPr lang="en-US" baseline="0" dirty="0"/>
              <a:t> of John’s small multiples for the FceRI models used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8A0F0C-7712-E041-BD81-10FDAC7CF05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3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863EC3C-D287-4F41-9226-781A385A2F92}" type="slidenum">
              <a:rPr lang="en-US"/>
              <a:pPr/>
              <a:t>10</a:t>
            </a:fld>
            <a:endParaRPr lang="en-US"/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7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752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90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9848CD-86DF-204B-8944-A9E910474B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138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0D8D97C-AF99-2C47-A3F8-A416C9EC32EB}" type="slidenum">
              <a:rPr lang="en-US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42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C0099F-BEFE-8541-8A9C-FBDD5477ABA1}" type="slidenum">
              <a:rPr lang="en-US"/>
              <a:pPr/>
              <a:t>27</a:t>
            </a:fld>
            <a:endParaRPr lang="en-US"/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9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B60BA3-742B-B44B-8DC4-F40F9365C3C0}" type="slidenum">
              <a:rPr lang="en-US">
                <a:solidFill>
                  <a:prstClr val="black"/>
                </a:solidFill>
                <a:latin typeface="Times New Roman" pitchFamily="-110" charset="0"/>
                <a:ea typeface="Arial" pitchFamily="-110" charset="0"/>
                <a:cs typeface="Arial" pitchFamily="-110" charset="0"/>
              </a:rPr>
              <a:pPr/>
              <a:t>28</a:t>
            </a:fld>
            <a:endParaRPr lang="en-US">
              <a:solidFill>
                <a:prstClr val="black"/>
              </a:solidFill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4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E540CD-B6C8-C048-8C04-62B5A2882191}" type="slidenum">
              <a:rPr lang="en-US"/>
              <a:pPr/>
              <a:t>29</a:t>
            </a:fld>
            <a:endParaRPr lang="en-US"/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7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7/10/21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453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7/10/21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494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Relationship Id="rId9" Type="http://schemas.openxmlformats.org/officeDocument/2006/relationships/image" Target="../media/image30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25.emf"/><Relationship Id="rId3" Type="http://schemas.openxmlformats.org/officeDocument/2006/relationships/image" Target="../media/image32.emf"/><Relationship Id="rId7" Type="http://schemas.openxmlformats.org/officeDocument/2006/relationships/image" Target="../media/image36.emf"/><Relationship Id="rId12" Type="http://schemas.openxmlformats.org/officeDocument/2006/relationships/image" Target="../media/image2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emf"/><Relationship Id="rId11" Type="http://schemas.openxmlformats.org/officeDocument/2006/relationships/image" Target="../media/image24.emf"/><Relationship Id="rId5" Type="http://schemas.openxmlformats.org/officeDocument/2006/relationships/image" Target="../media/image34.emf"/><Relationship Id="rId10" Type="http://schemas.openxmlformats.org/officeDocument/2006/relationships/image" Target="../media/image39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emf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3" Type="http://schemas.openxmlformats.org/officeDocument/2006/relationships/image" Target="../media/image49.png"/><Relationship Id="rId7" Type="http://schemas.openxmlformats.org/officeDocument/2006/relationships/image" Target="../media/image53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0.tiff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198233"/>
            <a:ext cx="3328416" cy="1921846"/>
          </a:xfrm>
          <a:prstGeom prst="rect">
            <a:avLst/>
          </a:prstGeom>
        </p:spPr>
      </p:pic>
      <p:pic>
        <p:nvPicPr>
          <p:cNvPr id="10" name="Picture 9" descr="S:\Misc\Logos\2000px-University_of_Pittsburgh_Seal_(official).svg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955" y="4484886"/>
            <a:ext cx="740846" cy="7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40080"/>
            <a:ext cx="4350598" cy="292608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00D0E0"/>
                </a:solidFill>
              </a:rPr>
              <a:t>Overview of Rule-based modeling of cell signaling </a:t>
            </a:r>
            <a:br>
              <a:rPr lang="en-US" sz="4400" dirty="0"/>
            </a:br>
            <a:endParaRPr lang="en-US" sz="4400" b="1" dirty="0">
              <a:solidFill>
                <a:srgbClr val="73D10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622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DEDD00"/>
                </a:solidFill>
              </a:rPr>
              <a:t>JIM Faeder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Department of Computational and Systems Biology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University of Pittsburgh School of Medicine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61481" y="3429000"/>
            <a:ext cx="2930202" cy="2100431"/>
            <a:chOff x="807181" y="1505303"/>
            <a:chExt cx="7458125" cy="51013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81" y="1505303"/>
              <a:ext cx="7458125" cy="510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07181" y="1505303"/>
              <a:ext cx="2065676" cy="10043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4" y="4223434"/>
            <a:ext cx="3415553" cy="217063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46" y="401664"/>
            <a:ext cx="2662443" cy="1657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901" y="5364331"/>
            <a:ext cx="3984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BCB0B3"/>
                </a:solidFill>
              </a:rPr>
              <a:t>MMBioS</a:t>
            </a:r>
            <a:r>
              <a:rPr lang="en-US" dirty="0">
                <a:solidFill>
                  <a:srgbClr val="BCB0B3"/>
                </a:solidFill>
              </a:rPr>
              <a:t> Cell Modeling Workshop </a:t>
            </a:r>
          </a:p>
          <a:p>
            <a:r>
              <a:rPr lang="en-US" dirty="0">
                <a:solidFill>
                  <a:srgbClr val="BCB0B3"/>
                </a:solidFill>
              </a:rPr>
              <a:t>May 8-10, 2019</a:t>
            </a:r>
          </a:p>
          <a:p>
            <a:r>
              <a:rPr lang="en-US" dirty="0">
                <a:solidFill>
                  <a:srgbClr val="BCB0B3"/>
                </a:solidFill>
              </a:rPr>
              <a:t>Pittsburgh Supercomputing Center</a:t>
            </a:r>
          </a:p>
        </p:txBody>
      </p:sp>
    </p:spTree>
    <p:extLst>
      <p:ext uri="{BB962C8B-B14F-4D97-AF65-F5344CB8AC3E}">
        <p14:creationId xmlns:p14="http://schemas.microsoft.com/office/powerpoint/2010/main" val="291019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9352" y="2845238"/>
            <a:ext cx="3265714" cy="904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/>
              <a:t>Network Generation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8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Molecule types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Reaction Rules (19)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4211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Species (354)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5855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1F497D"/>
                </a:solidFill>
              </a:rPr>
              <a:t>Reactions(3680)</a:t>
            </a:r>
            <a:endParaRPr lang="en-US" b="1" dirty="0">
              <a:solidFill>
                <a:srgbClr val="1F497D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2" y="2012899"/>
            <a:ext cx="1869560" cy="16646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3285741">
            <a:off x="3853241" y="2181684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 rot="18314259" flipH="1">
            <a:off x="4973433" y="2181683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314259" flipH="1">
            <a:off x="3853241" y="4013844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3285741">
            <a:off x="4973433" y="4013843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96883" y="5272782"/>
            <a:ext cx="4643252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Syk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(a~Y,l~Y,tSH2)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Syk_tot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Rec_tot</a:t>
            </a:r>
            <a:endParaRPr lang="mr-IN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0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285" y="5272920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</a:t>
            </a:r>
            <a:r>
              <a:rPr lang="en-US" sz="900" dirty="0"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kmL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24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latin typeface="Courier"/>
                <a:cs typeface="Courier"/>
              </a:rPr>
              <a:t>~U~P,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latin typeface="Courier"/>
                <a:cs typeface="Courier"/>
              </a:rPr>
              <a:t>~U~P)</a:t>
            </a:r>
          </a:p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Syk(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tSH2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lY</a:t>
            </a:r>
            <a:r>
              <a:rPr lang="en-US" dirty="0">
                <a:latin typeface="Courier"/>
                <a:cs typeface="Courier"/>
              </a:rPr>
              <a:t>~U~P,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aY</a:t>
            </a:r>
            <a:r>
              <a:rPr lang="en-US" dirty="0">
                <a:latin typeface="Courier"/>
                <a:cs typeface="Courier"/>
              </a:rPr>
              <a:t>~U~P)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6"/>
            <a:ext cx="4211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represent molecule elements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Domains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Motifs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Properties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are the basic objects in a BNG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46529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Syk(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tSH2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lY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aY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~U~P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5"/>
            <a:ext cx="435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Components</a:t>
            </a:r>
            <a:r>
              <a:rPr lang="en-US" dirty="0"/>
              <a:t> may have different </a:t>
            </a:r>
            <a:r>
              <a:rPr lang="en-US" dirty="0">
                <a:solidFill>
                  <a:srgbClr val="0000FF"/>
                </a:solidFill>
              </a:rPr>
              <a:t>states</a:t>
            </a:r>
            <a:r>
              <a:rPr lang="en-US" dirty="0"/>
              <a:t> representing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posttranslational modifications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conformational state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are the basic objects in a BNG model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73761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062929" y="3821668"/>
            <a:ext cx="434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solidFill>
                  <a:srgbClr val="8064A2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604" y="4370040"/>
            <a:ext cx="435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/>
                </a:solidFill>
              </a:rPr>
              <a:t>Bonds</a:t>
            </a:r>
            <a:r>
              <a:rPr lang="en-US" dirty="0"/>
              <a:t> are formed by linking two components. The ‘</a:t>
            </a:r>
            <a:r>
              <a:rPr lang="en-US" b="1" dirty="0"/>
              <a:t>.</a:t>
            </a:r>
            <a:r>
              <a:rPr lang="en-US" dirty="0"/>
              <a:t>’ indicates a set of molecules forming a complex.</a:t>
            </a:r>
          </a:p>
          <a:p>
            <a:endParaRPr lang="en-US" dirty="0"/>
          </a:p>
          <a:p>
            <a:r>
              <a:rPr lang="en-US" dirty="0"/>
              <a:t>Components may have both states and bonds.</a:t>
            </a:r>
          </a:p>
          <a:p>
            <a:endParaRPr lang="en-US" dirty="0"/>
          </a:p>
          <a:p>
            <a:r>
              <a:rPr lang="en-US" dirty="0"/>
              <a:t>Bonds may occur within a molecule.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Molecules </a:t>
            </a:r>
            <a:r>
              <a:rPr lang="en-US" dirty="0"/>
              <a:t>bind other molecules through components</a:t>
            </a:r>
            <a:endParaRPr lang="en-US" b="1" dirty="0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134967" y="3452337"/>
            <a:ext cx="82313" cy="285929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2603" y="5560712"/>
            <a:ext cx="40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g2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~U</a:t>
            </a:r>
            <a:r>
              <a:rPr lang="en-US" dirty="0">
                <a:latin typeface="Courier"/>
                <a:cs typeface="Courier"/>
              </a:rPr>
              <a:t>).Lyn(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9991" y="6308091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SH2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Cterm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~P</a:t>
            </a:r>
            <a:r>
              <a:rPr lang="en-US" dirty="0">
                <a:solidFill>
                  <a:schemeClr val="accent4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940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Interaction Rules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65300"/>
            <a:ext cx="1612900" cy="2273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505200" y="29000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0" y="2819401"/>
            <a:ext cx="614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/>
                <a:cs typeface="Courier"/>
              </a:rPr>
              <a:t>IgE(a,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</a:t>
            </a:r>
            <a:r>
              <a:rPr lang="en-US" dirty="0" err="1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</a:t>
            </a:r>
          </a:p>
          <a:p>
            <a:r>
              <a:rPr lang="en-US" dirty="0">
                <a:latin typeface="Courier"/>
                <a:cs typeface="Courier"/>
              </a:rPr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0804" y="17526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cap="small" dirty="0"/>
              <a:t>BioNetGen </a:t>
            </a:r>
            <a:r>
              <a:rPr lang="en-US" sz="2400" u="sng" dirty="0"/>
              <a:t>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3657601"/>
            <a:ext cx="32004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binding and dissociation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1F20"/>
                </a:solidFill>
                <a:latin typeface="HelveticaNeue-Light"/>
              </a:rPr>
              <a:t>Transphosphorylation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15000" y="6169968"/>
            <a:ext cx="33528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component state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Lyn(U!1).FceRI(b!1).FceRI(</a:t>
            </a:r>
            <a:r>
              <a:rPr lang="en-US" u="sng" dirty="0">
                <a:latin typeface="Courier"/>
                <a:cs typeface="Courier"/>
              </a:rPr>
              <a:t>b~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dirty="0">
                <a:latin typeface="Courier"/>
                <a:cs typeface="Courier"/>
              </a:rPr>
              <a:t>)-&gt; \</a:t>
            </a:r>
          </a:p>
          <a:p>
            <a:r>
              <a:rPr lang="en-US" dirty="0">
                <a:latin typeface="Courier"/>
                <a:cs typeface="Courier"/>
              </a:rPr>
              <a:t>Lyn(U!1).FceRI(b!1).FceRI(</a:t>
            </a:r>
            <a:r>
              <a:rPr lang="en-US" u="sng" dirty="0">
                <a:latin typeface="Courier"/>
                <a:cs typeface="Courier"/>
              </a:rPr>
              <a:t>b~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P</a:t>
            </a:r>
            <a:r>
              <a:rPr lang="en-US" dirty="0">
                <a:latin typeface="Courier"/>
                <a:cs typeface="Courier"/>
              </a:rPr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2518301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</p:spTree>
    <p:extLst>
      <p:ext uri="{BB962C8B-B14F-4D97-AF65-F5344CB8AC3E}">
        <p14:creationId xmlns:p14="http://schemas.microsoft.com/office/powerpoint/2010/main" val="268645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,b~U,g~U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39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,b~U,g~U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62731" y="3710777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States of components not specified don’t affect the match.</a:t>
            </a:r>
          </a:p>
          <a:p>
            <a:r>
              <a:rPr lang="en-US" i="1" dirty="0"/>
              <a:t>“Don’t write, don’t care.”</a:t>
            </a:r>
            <a:r>
              <a:rPr lang="en-US" dirty="0"/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86280" y="4282943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FceRI(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,b~P,g~U</a:t>
            </a:r>
            <a:r>
              <a:rPr lang="en-US" dirty="0">
                <a:latin typeface="Courier"/>
                <a:cs typeface="Courier"/>
              </a:rPr>
              <a:t>)</a:t>
            </a:r>
            <a:endParaRPr lang="en-US" dirty="0"/>
          </a:p>
        </p:txBody>
      </p: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85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IgE(a,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u="sng" dirty="0">
                <a:latin typeface="Courier"/>
                <a:cs typeface="Courier"/>
              </a:rPr>
              <a:t>a</a:t>
            </a:r>
            <a:r>
              <a:rPr lang="en-US" u="sng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Patterns </a:t>
            </a:r>
            <a:r>
              <a:rPr lang="en-US" dirty="0"/>
              <a:t>select properties of each reactant molecule.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2502437" y="3684687"/>
            <a:ext cx="83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 err="1">
                <a:latin typeface="Courier"/>
                <a:cs typeface="Courier"/>
              </a:rPr>
              <a:t>a,b~U,g~U</a:t>
            </a:r>
            <a:r>
              <a:rPr lang="en-US" dirty="0">
                <a:latin typeface="Courier"/>
                <a:cs typeface="Courier"/>
              </a:rPr>
              <a:t>)&lt;-&gt; </a:t>
            </a:r>
            <a:r>
              <a:rPr lang="en-US" sz="1200" dirty="0">
                <a:latin typeface="Courier"/>
                <a:cs typeface="Courier"/>
              </a:rPr>
              <a:t>IgE(a,a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).FceRI(a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,b~U,g~U) </a:t>
            </a:r>
            <a:r>
              <a:rPr lang="en-US" dirty="0">
                <a:latin typeface="Courier"/>
                <a:cs typeface="Courier"/>
              </a:rPr>
              <a:t>kp1, km1 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2437" y="4241024"/>
            <a:ext cx="830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latin typeface="Courier"/>
                <a:cs typeface="Courier"/>
              </a:rPr>
              <a:t>a,</a:t>
            </a:r>
            <a:r>
              <a:rPr lang="en-US" u="sng" dirty="0" err="1"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 err="1">
                <a:latin typeface="Courier"/>
                <a:cs typeface="Courier"/>
              </a:rPr>
              <a:t>a,b~P,g~U</a:t>
            </a:r>
            <a:r>
              <a:rPr lang="en-US" dirty="0">
                <a:latin typeface="Courier"/>
                <a:cs typeface="Courier"/>
              </a:rPr>
              <a:t>)&lt;-&gt; </a:t>
            </a:r>
            <a:r>
              <a:rPr lang="en-US" sz="1200" dirty="0">
                <a:latin typeface="Courier"/>
                <a:cs typeface="Courier"/>
              </a:rPr>
              <a:t>IgE(a,a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).FceRI(a</a:t>
            </a:r>
            <a:r>
              <a:rPr lang="en-US" sz="1200" dirty="0">
                <a:solidFill>
                  <a:srgbClr val="FF0000"/>
                </a:solidFill>
                <a:latin typeface="Courier"/>
                <a:cs typeface="Courier"/>
              </a:rPr>
              <a:t>!1</a:t>
            </a:r>
            <a:r>
              <a:rPr lang="en-US" sz="1200" dirty="0">
                <a:latin typeface="Courier"/>
                <a:cs typeface="Courier"/>
              </a:rPr>
              <a:t>,b~P,g~U) </a:t>
            </a:r>
            <a:r>
              <a:rPr lang="en-US" dirty="0">
                <a:latin typeface="Courier"/>
                <a:cs typeface="Courier"/>
              </a:rPr>
              <a:t>kp1, km1</a:t>
            </a:r>
            <a:r>
              <a:rPr lang="en-US" sz="1200" dirty="0">
                <a:latin typeface="Courier"/>
                <a:cs typeface="Courier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0320" y="5097880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Because patterns can match  many different species, each rule can generate many reactions.</a:t>
            </a:r>
          </a:p>
        </p:txBody>
      </p:sp>
    </p:spTree>
    <p:extLst>
      <p:ext uri="{BB962C8B-B14F-4D97-AF65-F5344CB8AC3E}">
        <p14:creationId xmlns:p14="http://schemas.microsoft.com/office/powerpoint/2010/main" val="2098860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center</a:t>
            </a:r>
            <a:r>
              <a:rPr lang="en-US" dirty="0"/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u="sng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</a:t>
            </a:r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context</a:t>
            </a:r>
            <a:r>
              <a:rPr lang="en-US" b="1" dirty="0"/>
              <a:t> </a:t>
            </a:r>
            <a:r>
              <a:rPr lang="en-US" dirty="0"/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bond is formed</a:t>
            </a:r>
          </a:p>
        </p:txBody>
      </p:sp>
    </p:spTree>
    <p:extLst>
      <p:ext uri="{BB962C8B-B14F-4D97-AF65-F5344CB8AC3E}">
        <p14:creationId xmlns:p14="http://schemas.microsoft.com/office/powerpoint/2010/main" val="4021342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baseline="30000" dirty="0"/>
              <a:t>Tyson and Novak,</a:t>
            </a:r>
            <a:r>
              <a:rPr lang="is-IS" dirty="0"/>
              <a:t> </a:t>
            </a:r>
            <a:r>
              <a:rPr lang="is-IS" i="1" baseline="30000" dirty="0"/>
              <a:t>Annu. Rev. Phys. Chem.</a:t>
            </a:r>
            <a:r>
              <a:rPr lang="is-IS" baseline="30000" dirty="0"/>
              <a:t> </a:t>
            </a:r>
            <a:r>
              <a:rPr lang="is-IS" b="1" baseline="30000" dirty="0"/>
              <a:t>61</a:t>
            </a:r>
            <a:r>
              <a:rPr lang="is-IS" baseline="30000" dirty="0"/>
              <a:t>,</a:t>
            </a:r>
            <a:r>
              <a:rPr lang="is-IS" dirty="0"/>
              <a:t> </a:t>
            </a:r>
            <a:r>
              <a:rPr lang="is-IS" baseline="30000" dirty="0"/>
              <a:t>219–40 (2010)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FFFF"/>
                </a:solidFill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793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1F20"/>
                </a:solidFill>
                <a:latin typeface="HelveticaNeue-Light"/>
              </a:rPr>
              <a:t>Transphosphorylation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Lyn(U!1).FceRI(b!1)</a:t>
            </a:r>
            <a:r>
              <a:rPr lang="en-US" dirty="0">
                <a:latin typeface="Courier"/>
                <a:cs typeface="Courier"/>
              </a:rPr>
              <a:t>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b~U</a:t>
            </a:r>
            <a:r>
              <a:rPr lang="en-US" dirty="0">
                <a:latin typeface="Courier"/>
                <a:cs typeface="Courier"/>
              </a:rPr>
              <a:t>)-&gt; \</a:t>
            </a:r>
          </a:p>
          <a:p>
            <a:r>
              <a:rPr lang="en-US" dirty="0">
                <a:solidFill>
                  <a:srgbClr val="4F81BD"/>
                </a:solidFill>
                <a:latin typeface="Courier"/>
                <a:cs typeface="Courier"/>
              </a:rPr>
              <a:t>Lyn(U!1).FceRI(b!1)</a:t>
            </a:r>
            <a:r>
              <a:rPr lang="en-US" dirty="0">
                <a:latin typeface="Courier"/>
                <a:cs typeface="Courier"/>
              </a:rPr>
              <a:t>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b~P</a:t>
            </a:r>
            <a:r>
              <a:rPr lang="en-US" dirty="0">
                <a:latin typeface="Courier"/>
                <a:cs typeface="Courier"/>
              </a:rPr>
              <a:t>)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FF0000"/>
                </a:solidFill>
              </a:rPr>
              <a:t>center</a:t>
            </a:r>
            <a:r>
              <a:rPr lang="en-US" dirty="0"/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/>
                <a:cs typeface="Courier"/>
              </a:rPr>
              <a:t>IgE(</a:t>
            </a:r>
            <a:r>
              <a:rPr lang="en-US" dirty="0" err="1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 err="1">
                <a:latin typeface="Courier"/>
                <a:cs typeface="Courier"/>
              </a:rPr>
              <a:t>,</a:t>
            </a:r>
            <a:r>
              <a:rPr lang="en-US" u="sng" dirty="0" err="1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)+ 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)&lt;-&gt; IgE(</a:t>
            </a:r>
            <a:r>
              <a:rPr lang="en-US" dirty="0">
                <a:solidFill>
                  <a:schemeClr val="accent1"/>
                </a:solidFill>
                <a:latin typeface="Courier"/>
                <a:cs typeface="Courier"/>
              </a:rPr>
              <a:t>a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).FceRI(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a!1</a:t>
            </a:r>
            <a:r>
              <a:rPr lang="en-US" dirty="0">
                <a:latin typeface="Courier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chemeClr val="accent1"/>
                </a:solidFill>
              </a:rPr>
              <a:t>context</a:t>
            </a:r>
            <a:r>
              <a:rPr lang="en-US" b="1" dirty="0"/>
              <a:t> </a:t>
            </a:r>
            <a:r>
              <a:rPr lang="en-US" dirty="0"/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bond is formed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77603" y="4471930"/>
            <a:ext cx="3229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Context can represent complex biochemistry.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8593" y="4518492"/>
            <a:ext cx="2106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component state is changed</a:t>
            </a:r>
          </a:p>
        </p:txBody>
      </p:sp>
    </p:spTree>
    <p:extLst>
      <p:ext uri="{BB962C8B-B14F-4D97-AF65-F5344CB8AC3E}">
        <p14:creationId xmlns:p14="http://schemas.microsoft.com/office/powerpoint/2010/main" val="1974000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Fc</a:t>
            </a:r>
            <a:r>
              <a:rPr lang="el-GR" sz="2400" b="1" dirty="0">
                <a:solidFill>
                  <a:srgbClr val="0070C0"/>
                </a:solidFill>
              </a:rPr>
              <a:t>ε</a:t>
            </a:r>
            <a:r>
              <a:rPr lang="en-US" sz="2400" b="1" dirty="0">
                <a:solidFill>
                  <a:srgbClr val="0070C0"/>
                </a:solidFill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9" y="5886666"/>
            <a:ext cx="259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Faeder et al., </a:t>
            </a:r>
            <a:r>
              <a:rPr lang="en-US" sz="1400" i="1" dirty="0"/>
              <a:t>J. </a:t>
            </a:r>
            <a:r>
              <a:rPr lang="en-US" sz="1400" i="1" dirty="0" err="1"/>
              <a:t>Immunol</a:t>
            </a:r>
            <a:r>
              <a:rPr lang="en-US" sz="1400" i="1" dirty="0"/>
              <a:t>. </a:t>
            </a:r>
            <a:r>
              <a:rPr lang="en-US" sz="1400" dirty="0"/>
              <a:t>(2003)</a:t>
            </a:r>
          </a:p>
          <a:p>
            <a:r>
              <a:rPr lang="en-US" sz="1400" dirty="0" err="1"/>
              <a:t>Chylek</a:t>
            </a:r>
            <a:r>
              <a:rPr lang="en-US" sz="1400" dirty="0"/>
              <a:t> et al., </a:t>
            </a:r>
            <a:r>
              <a:rPr lang="en-US" sz="1400" i="1" dirty="0"/>
              <a:t>Mol. </a:t>
            </a:r>
            <a:r>
              <a:rPr lang="en-US" sz="1400" i="1" dirty="0" err="1"/>
              <a:t>BioSys</a:t>
            </a:r>
            <a:r>
              <a:rPr lang="en-US" sz="1400" i="1" dirty="0"/>
              <a:t>. </a:t>
            </a:r>
            <a:r>
              <a:rPr lang="en-US" sz="1400" dirty="0"/>
              <a:t>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8862" y="2902778"/>
            <a:ext cx="578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/>
              <a:t>Precise encoding of modeled structures and interactions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User avoids combinatorial complexity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Amenable to visualization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400" dirty="0"/>
              <a:t>Extensible as knowledge base grows</a:t>
            </a:r>
          </a:p>
        </p:txBody>
      </p:sp>
    </p:spTree>
    <p:extLst>
      <p:ext uri="{BB962C8B-B14F-4D97-AF65-F5344CB8AC3E}">
        <p14:creationId xmlns:p14="http://schemas.microsoft.com/office/powerpoint/2010/main" val="1215215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Fc</a:t>
            </a:r>
            <a:r>
              <a:rPr lang="el-GR" sz="2400" b="1" dirty="0">
                <a:solidFill>
                  <a:srgbClr val="0070C0"/>
                </a:solidFill>
              </a:rPr>
              <a:t>ε</a:t>
            </a:r>
            <a:r>
              <a:rPr lang="en-US" sz="2400" b="1" dirty="0">
                <a:solidFill>
                  <a:srgbClr val="0070C0"/>
                </a:solidFill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4" y="5886666"/>
            <a:ext cx="252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Faeder et al., </a:t>
            </a:r>
            <a:r>
              <a:rPr lang="en-US" sz="1400" i="1" dirty="0"/>
              <a:t>J. </a:t>
            </a:r>
            <a:r>
              <a:rPr lang="en-US" sz="1400" i="1" dirty="0" err="1"/>
              <a:t>Immunol</a:t>
            </a:r>
            <a:r>
              <a:rPr lang="en-US" sz="1400" i="1" dirty="0"/>
              <a:t>. </a:t>
            </a:r>
            <a:r>
              <a:rPr lang="en-US" sz="1400" dirty="0"/>
              <a:t>(2003)</a:t>
            </a:r>
          </a:p>
        </p:txBody>
      </p:sp>
      <p:pic>
        <p:nvPicPr>
          <p:cNvPr id="6" name="Picture 5" descr="map12pd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8" y="2120719"/>
            <a:ext cx="3369623" cy="3954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103" y="616421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Chylek</a:t>
            </a:r>
            <a:r>
              <a:rPr lang="en-US" sz="1400" dirty="0"/>
              <a:t> et al., </a:t>
            </a:r>
            <a:r>
              <a:rPr lang="en-US" sz="1400" i="1" dirty="0"/>
              <a:t>PLOS One</a:t>
            </a:r>
            <a:r>
              <a:rPr lang="en-US" sz="1400" dirty="0"/>
              <a:t> (2014)</a:t>
            </a:r>
            <a:endParaRPr lang="en-US" sz="1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534113" y="3114878"/>
            <a:ext cx="2743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20 molecule types</a:t>
            </a:r>
          </a:p>
          <a:p>
            <a:r>
              <a:rPr lang="en-US" b="1" dirty="0"/>
              <a:t>129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53" y="1657342"/>
            <a:ext cx="287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 cell receptor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4113" y="4442786"/>
            <a:ext cx="249806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i="1" dirty="0"/>
              <a:t>Number of species is too large for network generation!</a:t>
            </a:r>
          </a:p>
        </p:txBody>
      </p:sp>
    </p:spTree>
    <p:extLst>
      <p:ext uri="{BB962C8B-B14F-4D97-AF65-F5344CB8AC3E}">
        <p14:creationId xmlns:p14="http://schemas.microsoft.com/office/powerpoint/2010/main" val="14847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Scalable simulation of rule-based models</a:t>
            </a:r>
          </a:p>
        </p:txBody>
      </p:sp>
    </p:spTree>
    <p:extLst>
      <p:ext uri="{BB962C8B-B14F-4D97-AF65-F5344CB8AC3E}">
        <p14:creationId xmlns:p14="http://schemas.microsoft.com/office/powerpoint/2010/main" val="97761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Model Specification</a:t>
            </a:r>
          </a:p>
        </p:txBody>
      </p: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Reaction Network Simulator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71900" y="2236329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3314" y="2224841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</a:rPr>
              <a:t>Indirect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4285" y="3071336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1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2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3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4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5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</a:t>
            </a:r>
            <a:r>
              <a:rPr lang="en-US" sz="900" dirty="0"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6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kpL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8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kmL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 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9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Lyn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Rec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Lig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mr-IN" sz="900" dirty="0" err="1">
                <a:latin typeface="Monaco" charset="0"/>
                <a:ea typeface="Monaco" charset="0"/>
                <a:cs typeface="Monaco" charset="0"/>
              </a:rPr>
              <a:t>l,l</a:t>
            </a:r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) km1</a:t>
            </a:r>
            <a:endParaRPr lang="en-US" sz="900" dirty="0">
              <a:latin typeface="Monaco" charset="0"/>
              <a:ea typeface="Monaco" charset="0"/>
              <a:cs typeface="Monaco" charset="0"/>
            </a:endParaRPr>
          </a:p>
          <a:p>
            <a:r>
              <a:rPr lang="mr-IN" sz="900" dirty="0"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7608"/>
            <a:ext cx="2621845" cy="203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161" y="5911334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ODE’s, SSA</a:t>
            </a:r>
          </a:p>
        </p:txBody>
      </p:sp>
    </p:spTree>
    <p:extLst>
      <p:ext uri="{BB962C8B-B14F-4D97-AF65-F5344CB8AC3E}">
        <p14:creationId xmlns:p14="http://schemas.microsoft.com/office/powerpoint/2010/main" val="14135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5" grpId="0" animBg="1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Combinatorial Complexity</a:t>
            </a:r>
            <a:r>
              <a:rPr lang="en-US" dirty="0"/>
              <a:t> </a:t>
            </a:r>
          </a:p>
        </p:txBody>
      </p:sp>
      <p:pic>
        <p:nvPicPr>
          <p:cNvPr id="10" name="Picture 9" descr="EGFR_ECM_B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19" y="1654892"/>
            <a:ext cx="5407100" cy="409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890" y="5915336"/>
            <a:ext cx="72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5 proteins, 20 interactions			170,000 species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86347" y="5987178"/>
            <a:ext cx="594912" cy="305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163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Model Specification</a:t>
            </a:r>
          </a:p>
        </p:txBody>
      </p:sp>
      <p:sp>
        <p:nvSpPr>
          <p:cNvPr id="13" name="Oval 12"/>
          <p:cNvSpPr/>
          <p:nvPr/>
        </p:nvSpPr>
        <p:spPr>
          <a:xfrm>
            <a:off x="7696200" y="2895600"/>
            <a:ext cx="20955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Configuration Generation</a:t>
            </a:r>
          </a:p>
        </p:txBody>
      </p:sp>
      <p:cxnSp>
        <p:nvCxnSpPr>
          <p:cNvPr id="19" name="Straight Arrow Connector 18"/>
          <p:cNvCxnSpPr>
            <a:stCxn id="5" idx="3"/>
            <a:endCxn id="13" idx="0"/>
          </p:cNvCxnSpPr>
          <p:nvPr/>
        </p:nvCxnSpPr>
        <p:spPr>
          <a:xfrm>
            <a:off x="7239000" y="2209800"/>
            <a:ext cx="150495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21" idx="0"/>
          </p:cNvCxnSpPr>
          <p:nvPr/>
        </p:nvCxnSpPr>
        <p:spPr>
          <a:xfrm>
            <a:off x="8743950" y="3810001"/>
            <a:ext cx="0" cy="37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Reaction Network Simulator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0800000" flipV="1">
            <a:off x="3771900" y="22098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1499" y="2198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504D"/>
                </a:solidFill>
              </a:rPr>
              <a:t>Direct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3314" y="2198312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9BBB59"/>
                </a:solidFill>
              </a:rPr>
              <a:t>Indirect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4342" y="6290346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prstClr val="black"/>
                </a:solidFill>
              </a:rPr>
              <a:t>NFsim</a:t>
            </a:r>
            <a:endParaRPr lang="en-US" b="1" dirty="0">
              <a:solidFill>
                <a:prstClr val="black"/>
              </a:solidFill>
            </a:endParaRPr>
          </a:p>
        </p:txBody>
      </p:sp>
      <p:pic>
        <p:nvPicPr>
          <p:cNvPr id="21" name="Picture 3" descr="listDiagram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2717" y="4186430"/>
            <a:ext cx="2802467" cy="2085383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946079" y="3028719"/>
            <a:ext cx="214300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Bypasses network generation</a:t>
            </a:r>
          </a:p>
        </p:txBody>
      </p:sp>
    </p:spTree>
    <p:extLst>
      <p:ext uri="{BB962C8B-B14F-4D97-AF65-F5344CB8AC3E}">
        <p14:creationId xmlns:p14="http://schemas.microsoft.com/office/powerpoint/2010/main" val="2020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3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732890" y="2501441"/>
            <a:ext cx="209915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 rules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780340" y="2981719"/>
            <a:ext cx="2528640" cy="427724"/>
            <a:chOff x="346" y="1113"/>
            <a:chExt cx="1756" cy="297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813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1270" name="Oval 6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1271" name="AutoShape 7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       </a:t>
                </a:r>
              </a:p>
            </p:txBody>
          </p:sp>
        </p:grp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46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1037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1267" y="1262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780340" y="4429765"/>
            <a:ext cx="2528640" cy="496853"/>
            <a:chOff x="346" y="3168"/>
            <a:chExt cx="1756" cy="345"/>
          </a:xfrm>
        </p:grpSpPr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13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78" name="Group 1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1280" name="AutoShape 1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           c</a:t>
                </a:r>
              </a:p>
            </p:txBody>
          </p:sp>
        </p:grpSp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346" y="3278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            c</a:t>
              </a: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037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1780340" y="3746284"/>
            <a:ext cx="2528640" cy="436365"/>
            <a:chOff x="346" y="2131"/>
            <a:chExt cx="1756" cy="303"/>
          </a:xfrm>
        </p:grpSpPr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813" y="2195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1287" name="Group 23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1814" y="2290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1289" name="AutoShape 25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b</a:t>
                </a:r>
              </a:p>
            </p:txBody>
          </p:sp>
        </p:grpSp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346" y="224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1037" y="224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129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36107" y="1417588"/>
            <a:ext cx="2073601" cy="1019996"/>
            <a:chOff x="868318" y="5537734"/>
            <a:chExt cx="2073601" cy="1019996"/>
          </a:xfrm>
        </p:grpSpPr>
        <p:sp>
          <p:nvSpPr>
            <p:cNvPr id="11294" name="Freeform 30"/>
            <p:cNvSpPr>
              <a:spLocks noChangeArrowheads="1"/>
            </p:cNvSpPr>
            <p:nvPr/>
          </p:nvSpPr>
          <p:spPr bwMode="auto">
            <a:xfrm>
              <a:off x="1781279" y="5642865"/>
              <a:ext cx="207360" cy="249146"/>
            </a:xfrm>
            <a:custGeom>
              <a:avLst/>
              <a:gdLst>
                <a:gd name="T0" fmla="*/ 0 w 636"/>
                <a:gd name="T1" fmla="*/ 0 h 763"/>
                <a:gd name="T2" fmla="*/ 635 w 636"/>
                <a:gd name="T3" fmla="*/ 7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763">
                  <a:moveTo>
                    <a:pt x="0" y="0"/>
                  </a:moveTo>
                  <a:lnTo>
                    <a:pt x="635" y="762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5" name="Freeform 31"/>
            <p:cNvSpPr>
              <a:spLocks noChangeArrowheads="1"/>
            </p:cNvSpPr>
            <p:nvPr/>
          </p:nvSpPr>
          <p:spPr bwMode="auto">
            <a:xfrm>
              <a:off x="1573919" y="5642865"/>
              <a:ext cx="41760" cy="290911"/>
            </a:xfrm>
            <a:custGeom>
              <a:avLst/>
              <a:gdLst>
                <a:gd name="T0" fmla="*/ 0 w 128"/>
                <a:gd name="T1" fmla="*/ 0 h 890"/>
                <a:gd name="T2" fmla="*/ 127 w 128"/>
                <a:gd name="T3" fmla="*/ 889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890">
                  <a:moveTo>
                    <a:pt x="0" y="0"/>
                  </a:moveTo>
                  <a:lnTo>
                    <a:pt x="127" y="889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6" name="Freeform 32"/>
            <p:cNvSpPr>
              <a:spLocks noChangeArrowheads="1"/>
            </p:cNvSpPr>
            <p:nvPr/>
          </p:nvSpPr>
          <p:spPr bwMode="auto">
            <a:xfrm>
              <a:off x="1200959" y="5684629"/>
              <a:ext cx="125280" cy="165618"/>
            </a:xfrm>
            <a:custGeom>
              <a:avLst/>
              <a:gdLst>
                <a:gd name="T0" fmla="*/ 381 w 382"/>
                <a:gd name="T1" fmla="*/ 0 h 509"/>
                <a:gd name="T2" fmla="*/ 0 w 382"/>
                <a:gd name="T3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2" h="509">
                  <a:moveTo>
                    <a:pt x="381" y="0"/>
                  </a:moveTo>
                  <a:lnTo>
                    <a:pt x="0" y="508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endParaRPr lang="en-US"/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1905119" y="5871849"/>
              <a:ext cx="207360" cy="267868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1035359" y="5830085"/>
              <a:ext cx="207360" cy="227544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1532159" y="5932335"/>
              <a:ext cx="207360" cy="144015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1300" name="AutoShape 36"/>
            <p:cNvSpPr>
              <a:spLocks noChangeArrowheads="1"/>
            </p:cNvSpPr>
            <p:nvPr/>
          </p:nvSpPr>
          <p:spPr bwMode="auto">
            <a:xfrm>
              <a:off x="1242719" y="5537734"/>
              <a:ext cx="622080" cy="146895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49620" rIns="81639" bIns="4082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68318" y="6176089"/>
              <a:ext cx="2073601" cy="38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000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5558" tIns="59139" rIns="85558" bIns="44738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9pPr>
            </a:lstStyle>
            <a:p>
              <a:r>
                <a:rPr lang="en-US" dirty="0"/>
                <a:t>contact map</a:t>
              </a: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508480" y="165618"/>
            <a:ext cx="4963680" cy="5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803" tIns="74585" rIns="89803" bIns="4898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endParaRPr lang="en-US" sz="2900" b="1" dirty="0"/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8166720" y="1510583"/>
            <a:ext cx="1493280" cy="1078674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40" y="1591232"/>
            <a:ext cx="1287360" cy="87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8118340" y="2488345"/>
            <a:ext cx="902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species</a:t>
            </a:r>
          </a:p>
        </p:txBody>
      </p:sp>
      <p:sp>
        <p:nvSpPr>
          <p:cNvPr id="11308" name="Rectangle 44"/>
          <p:cNvSpPr>
            <a:spLocks noChangeArrowheads="1"/>
          </p:cNvSpPr>
          <p:nvPr/>
        </p:nvSpPr>
        <p:spPr bwMode="auto">
          <a:xfrm>
            <a:off x="5007360" y="1493439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09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1561124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5005920" y="6390360"/>
            <a:ext cx="1005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reactions</a:t>
            </a:r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5007360" y="3152493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12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3234579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007360" y="4811547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1314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4877794"/>
            <a:ext cx="2449440" cy="138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1696821" y="2914033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6" name="AutoShape 52"/>
          <p:cNvSpPr>
            <a:spLocks noChangeArrowheads="1"/>
          </p:cNvSpPr>
          <p:nvPr/>
        </p:nvSpPr>
        <p:spPr bwMode="auto">
          <a:xfrm>
            <a:off x="1696821" y="3652100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1696821" y="4388000"/>
            <a:ext cx="2653920" cy="58038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4634400" y="6827971"/>
            <a:ext cx="41760" cy="41765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8375021" y="3376295"/>
            <a:ext cx="1892160" cy="23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68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algn="ctr"/>
            <a:r>
              <a:rPr lang="en-US">
                <a:solidFill>
                  <a:srgbClr val="800000"/>
                </a:solidFill>
              </a:rPr>
              <a:t>4 molecule types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3 rules</a:t>
            </a: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endParaRPr lang="en-US">
              <a:solidFill>
                <a:srgbClr val="800000"/>
              </a:solidFill>
            </a:endParaRPr>
          </a:p>
          <a:p>
            <a:pPr algn="ctr"/>
            <a:r>
              <a:rPr lang="en-US">
                <a:solidFill>
                  <a:srgbClr val="800000"/>
                </a:solidFill>
              </a:rPr>
              <a:t>11 species</a:t>
            </a:r>
          </a:p>
          <a:p>
            <a:pPr algn="ctr"/>
            <a:r>
              <a:rPr lang="en-US">
                <a:solidFill>
                  <a:srgbClr val="800000"/>
                </a:solidFill>
              </a:rPr>
              <a:t>12 reactions</a:t>
            </a:r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9128355" y="4090249"/>
            <a:ext cx="372960" cy="622145"/>
          </a:xfrm>
          <a:prstGeom prst="downArrow">
            <a:avLst>
              <a:gd name="adj1" fmla="val 50000"/>
              <a:gd name="adj2" fmla="val 41699"/>
            </a:avLst>
          </a:prstGeom>
          <a:solidFill>
            <a:srgbClr val="CFE7F5"/>
          </a:solidFill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Indirect Methods – Network Generation</a:t>
            </a:r>
          </a:p>
        </p:txBody>
      </p:sp>
      <p:cxnSp>
        <p:nvCxnSpPr>
          <p:cNvPr id="6" name="Straight Arrow Connector 5"/>
          <p:cNvCxnSpPr>
            <a:stCxn id="11315" idx="3"/>
            <a:endCxn id="11308" idx="1"/>
          </p:cNvCxnSpPr>
          <p:nvPr/>
        </p:nvCxnSpPr>
        <p:spPr>
          <a:xfrm flipV="1">
            <a:off x="4350742" y="2281201"/>
            <a:ext cx="656619" cy="923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316" idx="3"/>
            <a:endCxn id="11311" idx="1"/>
          </p:cNvCxnSpPr>
          <p:nvPr/>
        </p:nvCxnSpPr>
        <p:spPr>
          <a:xfrm flipV="1">
            <a:off x="4350742" y="3940256"/>
            <a:ext cx="656619" cy="2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317" idx="3"/>
            <a:endCxn id="11313" idx="1"/>
          </p:cNvCxnSpPr>
          <p:nvPr/>
        </p:nvCxnSpPr>
        <p:spPr>
          <a:xfrm>
            <a:off x="4350742" y="4678191"/>
            <a:ext cx="656619" cy="9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12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listDiagramSequence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4" y="1736726"/>
            <a:ext cx="52101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614" y="22860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25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614" y="32004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10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614" y="4038600"/>
            <a:ext cx="915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0.1 s</a:t>
            </a:r>
            <a:r>
              <a:rPr lang="en-US" baseline="30000" dirty="0">
                <a:solidFill>
                  <a:srgbClr val="000000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392496"/>
            <a:ext cx="2514600" cy="4801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fontAlgn="base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solidFill>
                  <a:srgbClr val="000000"/>
                </a:solidFill>
                <a:latin typeface="Arial"/>
              </a:rPr>
              <a:t>0.  Initialize </a:t>
            </a:r>
            <a:r>
              <a:rPr lang="en-US" b="1" i="1" dirty="0">
                <a:solidFill>
                  <a:srgbClr val="000000"/>
                </a:solidFill>
                <a:latin typeface="Arial"/>
              </a:rPr>
              <a:t>reactant lists</a:t>
            </a:r>
            <a:r>
              <a:rPr lang="en-US" b="1" dirty="0">
                <a:solidFill>
                  <a:srgbClr val="000000"/>
                </a:solidFill>
                <a:latin typeface="Arial"/>
              </a:rPr>
              <a:t> and calculate </a:t>
            </a:r>
            <a:r>
              <a:rPr lang="en-US" b="1" i="1" dirty="0">
                <a:solidFill>
                  <a:srgbClr val="000000"/>
                </a:solidFill>
                <a:latin typeface="Arial"/>
              </a:rPr>
              <a:t>rule propensities.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Select next reaction time and next </a:t>
            </a:r>
            <a:r>
              <a:rPr lang="en-US" i="1" dirty="0">
                <a:solidFill>
                  <a:srgbClr val="000000"/>
                </a:solidFill>
                <a:latin typeface="Arial"/>
              </a:rPr>
              <a:t>rule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Select molecules and sites to react.</a:t>
            </a:r>
          </a:p>
          <a:p>
            <a:pPr marL="800100" lvl="1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lphaL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Check any application </a:t>
            </a:r>
            <a:r>
              <a:rPr lang="en-US" dirty="0" err="1">
                <a:solidFill>
                  <a:srgbClr val="000000"/>
                </a:solidFill>
                <a:latin typeface="Arial"/>
              </a:rPr>
              <a:t>condition(s</a:t>
            </a:r>
            <a:r>
              <a:rPr lang="en-US" dirty="0">
                <a:solidFill>
                  <a:srgbClr val="000000"/>
                </a:solidFill>
                <a:latin typeface="Arial"/>
              </a:rPr>
              <a:t>).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Apply operation specified by rule.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Update reactant lists and propensities.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  <a:latin typeface="Arial"/>
              </a:rPr>
              <a:t>Increment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NFsim</a:t>
            </a:r>
            <a:r>
              <a:rPr lang="en-US" dirty="0"/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8" y="6519553"/>
            <a:ext cx="4681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Sneddon, Faeder, and </a:t>
            </a:r>
            <a:r>
              <a:rPr lang="en-US" sz="1600" dirty="0" err="1"/>
              <a:t>Emonet</a:t>
            </a:r>
            <a:r>
              <a:rPr lang="en-US" sz="1600" dirty="0"/>
              <a:t> (2011) </a:t>
            </a:r>
            <a:r>
              <a:rPr lang="en-US" sz="1600" i="1" dirty="0"/>
              <a:t>Nature Methods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9954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6002400" y="1493439"/>
            <a:ext cx="3816000" cy="663909"/>
          </a:xfrm>
          <a:prstGeom prst="roundRect">
            <a:avLst>
              <a:gd name="adj" fmla="val 16667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5505601" y="2322965"/>
            <a:ext cx="4811040" cy="3483725"/>
          </a:xfrm>
          <a:prstGeom prst="roundRect">
            <a:avLst>
              <a:gd name="adj" fmla="val 8884"/>
            </a:avLst>
          </a:prstGeom>
          <a:noFill/>
          <a:ln w="9000" cap="flat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751265" y="5816771"/>
            <a:ext cx="2843666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system configuration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1905601" y="1493437"/>
            <a:ext cx="2737440" cy="4313252"/>
          </a:xfrm>
          <a:prstGeom prst="roundRect">
            <a:avLst>
              <a:gd name="adj" fmla="val 4435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38720" y="2364729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266401" y="6304983"/>
            <a:ext cx="3690720" cy="331235"/>
          </a:xfrm>
          <a:prstGeom prst="rect">
            <a:avLst/>
          </a:prstGeom>
          <a:solidFill>
            <a:srgbClr val="FFFFCC"/>
          </a:solidFill>
          <a:ln w="18360" cap="flat">
            <a:solidFill>
              <a:srgbClr val="808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95841" y="2405052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1938720" y="3856726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93376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019" rIns="81639" bIns="40820" anchor="ctr"/>
          <a:lstStyle/>
          <a:p>
            <a:pPr algn="ctr"/>
            <a:r>
              <a:rPr lang="en-US" sz="13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800001" y="3609019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4095841" y="3898490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0420" rIns="81639" bIns="40820" anchor="ctr"/>
          <a:lstStyle/>
          <a:p>
            <a:pPr algn="ctr"/>
            <a:r>
              <a:rPr lang="en-US" sz="11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800001" y="3898490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938720" y="5350162"/>
            <a:ext cx="3110400" cy="1440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2146081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933760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095841" y="5391926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905601" y="1134948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reaction rules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855201" y="6304983"/>
            <a:ext cx="133488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sz="1400" i="1"/>
              <a:t>total propensity</a:t>
            </a: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800001" y="211558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800001" y="240505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00" y="2157348"/>
            <a:ext cx="42048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0" y="2452579"/>
            <a:ext cx="332640" cy="1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210432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>
                <a:solidFill>
                  <a:srgbClr val="000000"/>
                </a:solidFill>
              </a:rPr>
              <a:t>6</a:t>
            </a:r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1" y="3649345"/>
            <a:ext cx="42192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1" y="3940254"/>
            <a:ext cx="332640" cy="14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800001" y="5101015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00001" y="5391926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0" y="5142781"/>
            <a:ext cx="42048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0" y="5433692"/>
            <a:ext cx="331200" cy="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00" y="6392832"/>
            <a:ext cx="345024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18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8584" rIns="89803" bIns="48983" anchor="ctr"/>
          <a:lstStyle/>
          <a:p>
            <a:pPr algn="ctr"/>
            <a:r>
              <a:rPr lang="en-US" sz="1100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7952160" y="1817472"/>
            <a:ext cx="456480" cy="7201"/>
          </a:xfrm>
          <a:custGeom>
            <a:avLst/>
            <a:gdLst>
              <a:gd name="T0" fmla="*/ 0 w 1398"/>
              <a:gd name="T1" fmla="*/ 0 h 22"/>
              <a:gd name="T2" fmla="*/ 1397 w 1398"/>
              <a:gd name="T3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8" h="22">
                <a:moveTo>
                  <a:pt x="0" y="0"/>
                </a:moveTo>
                <a:lnTo>
                  <a:pt x="1397" y="21"/>
                </a:lnTo>
              </a:path>
            </a:pathLst>
          </a:cu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2146081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58240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algn="ctr"/>
            <a:r>
              <a:rPr lang="en-US" sz="1400" dirty="0"/>
              <a:t>4</a:t>
            </a:r>
          </a:p>
        </p:txBody>
      </p:sp>
      <p:sp>
        <p:nvSpPr>
          <p:cNvPr id="13349" name="Freeform 37"/>
          <p:cNvSpPr>
            <a:spLocks noChangeArrowheads="1"/>
          </p:cNvSpPr>
          <p:nvPr/>
        </p:nvSpPr>
        <p:spPr bwMode="auto">
          <a:xfrm>
            <a:off x="6251521" y="1895239"/>
            <a:ext cx="498240" cy="966342"/>
          </a:xfrm>
          <a:custGeom>
            <a:avLst/>
            <a:gdLst>
              <a:gd name="T0" fmla="*/ 1524 w 1525"/>
              <a:gd name="T1" fmla="*/ 0 h 2959"/>
              <a:gd name="T2" fmla="*/ 0 w 1525"/>
              <a:gd name="T3" fmla="*/ 2958 h 295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5" h="2959">
                <a:moveTo>
                  <a:pt x="1524" y="0"/>
                </a:moveTo>
                <a:lnTo>
                  <a:pt x="0" y="295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0" name="Freeform 38"/>
          <p:cNvSpPr>
            <a:spLocks noChangeArrowheads="1"/>
          </p:cNvSpPr>
          <p:nvPr/>
        </p:nvSpPr>
        <p:spPr bwMode="auto">
          <a:xfrm>
            <a:off x="5754721" y="1895240"/>
            <a:ext cx="995040" cy="1422869"/>
          </a:xfrm>
          <a:custGeom>
            <a:avLst/>
            <a:gdLst>
              <a:gd name="T0" fmla="*/ 3048 w 3049"/>
              <a:gd name="T1" fmla="*/ 0 h 4356"/>
              <a:gd name="T2" fmla="*/ 0 w 3049"/>
              <a:gd name="T3" fmla="*/ 4355 h 43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049" h="4356">
                <a:moveTo>
                  <a:pt x="3048" y="0"/>
                </a:moveTo>
                <a:lnTo>
                  <a:pt x="0" y="4355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1" name="Freeform 39"/>
          <p:cNvSpPr>
            <a:spLocks noChangeArrowheads="1"/>
          </p:cNvSpPr>
          <p:nvPr/>
        </p:nvSpPr>
        <p:spPr bwMode="auto">
          <a:xfrm>
            <a:off x="6749760" y="1895240"/>
            <a:ext cx="2820960" cy="2210633"/>
          </a:xfrm>
          <a:custGeom>
            <a:avLst/>
            <a:gdLst>
              <a:gd name="T0" fmla="*/ 0 w 8637"/>
              <a:gd name="T1" fmla="*/ 0 h 6769"/>
              <a:gd name="T2" fmla="*/ 8636 w 8637"/>
              <a:gd name="T3" fmla="*/ 6768 h 67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637" h="6769">
                <a:moveTo>
                  <a:pt x="0" y="0"/>
                </a:moveTo>
                <a:lnTo>
                  <a:pt x="8636" y="676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2" name="Freeform 40"/>
          <p:cNvSpPr>
            <a:spLocks noChangeArrowheads="1"/>
          </p:cNvSpPr>
          <p:nvPr/>
        </p:nvSpPr>
        <p:spPr bwMode="auto">
          <a:xfrm>
            <a:off x="6749761" y="1895240"/>
            <a:ext cx="83520" cy="2478501"/>
          </a:xfrm>
          <a:custGeom>
            <a:avLst/>
            <a:gdLst>
              <a:gd name="T0" fmla="*/ 0 w 255"/>
              <a:gd name="T1" fmla="*/ 0 h 7591"/>
              <a:gd name="T2" fmla="*/ 254 w 255"/>
              <a:gd name="T3" fmla="*/ 7590 h 75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5" h="7591">
                <a:moveTo>
                  <a:pt x="0" y="0"/>
                </a:moveTo>
                <a:lnTo>
                  <a:pt x="254" y="7590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3" name="Freeform 41"/>
          <p:cNvSpPr>
            <a:spLocks noChangeArrowheads="1"/>
          </p:cNvSpPr>
          <p:nvPr/>
        </p:nvSpPr>
        <p:spPr bwMode="auto">
          <a:xfrm>
            <a:off x="6749760" y="1895240"/>
            <a:ext cx="1369440" cy="1568325"/>
          </a:xfrm>
          <a:custGeom>
            <a:avLst/>
            <a:gdLst>
              <a:gd name="T0" fmla="*/ 0 w 4192"/>
              <a:gd name="T1" fmla="*/ 0 h 4804"/>
              <a:gd name="T2" fmla="*/ 4191 w 4192"/>
              <a:gd name="T3" fmla="*/ 4803 h 48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92" h="4804">
                <a:moveTo>
                  <a:pt x="0" y="0"/>
                </a:moveTo>
                <a:lnTo>
                  <a:pt x="4191" y="4803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4" name="Freeform 42"/>
          <p:cNvSpPr>
            <a:spLocks noChangeArrowheads="1"/>
          </p:cNvSpPr>
          <p:nvPr/>
        </p:nvSpPr>
        <p:spPr bwMode="auto">
          <a:xfrm>
            <a:off x="6749761" y="1895240"/>
            <a:ext cx="1700640" cy="2916307"/>
          </a:xfrm>
          <a:custGeom>
            <a:avLst/>
            <a:gdLst>
              <a:gd name="T0" fmla="*/ 0 w 5208"/>
              <a:gd name="T1" fmla="*/ 0 h 8928"/>
              <a:gd name="T2" fmla="*/ 5207 w 5208"/>
              <a:gd name="T3" fmla="*/ 8927 h 89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08" h="8928">
                <a:moveTo>
                  <a:pt x="0" y="0"/>
                </a:moveTo>
                <a:lnTo>
                  <a:pt x="5207" y="8927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5" name="Freeform 43"/>
          <p:cNvSpPr>
            <a:spLocks noChangeArrowheads="1"/>
          </p:cNvSpPr>
          <p:nvPr/>
        </p:nvSpPr>
        <p:spPr bwMode="auto">
          <a:xfrm>
            <a:off x="7703040" y="1935563"/>
            <a:ext cx="954720" cy="761840"/>
          </a:xfrm>
          <a:custGeom>
            <a:avLst/>
            <a:gdLst>
              <a:gd name="T0" fmla="*/ 0 w 2922"/>
              <a:gd name="T1" fmla="*/ 0 h 2331"/>
              <a:gd name="T2" fmla="*/ 2921 w 2922"/>
              <a:gd name="T3" fmla="*/ 2330 h 23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22" h="2331">
                <a:moveTo>
                  <a:pt x="0" y="0"/>
                </a:moveTo>
                <a:lnTo>
                  <a:pt x="2921" y="2330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6" name="Freeform 44"/>
          <p:cNvSpPr>
            <a:spLocks noChangeArrowheads="1"/>
          </p:cNvSpPr>
          <p:nvPr/>
        </p:nvSpPr>
        <p:spPr bwMode="auto">
          <a:xfrm>
            <a:off x="6293281" y="1935564"/>
            <a:ext cx="1409760" cy="2235115"/>
          </a:xfrm>
          <a:custGeom>
            <a:avLst/>
            <a:gdLst>
              <a:gd name="T0" fmla="*/ 4318 w 4319"/>
              <a:gd name="T1" fmla="*/ 0 h 6843"/>
              <a:gd name="T2" fmla="*/ 0 w 4319"/>
              <a:gd name="T3" fmla="*/ 6842 h 68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319" h="6843">
                <a:moveTo>
                  <a:pt x="4318" y="0"/>
                </a:moveTo>
                <a:lnTo>
                  <a:pt x="0" y="6842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7" name="Freeform 45"/>
          <p:cNvSpPr>
            <a:spLocks noChangeArrowheads="1"/>
          </p:cNvSpPr>
          <p:nvPr/>
        </p:nvSpPr>
        <p:spPr bwMode="auto">
          <a:xfrm>
            <a:off x="7661280" y="1935563"/>
            <a:ext cx="41760" cy="2875982"/>
          </a:xfrm>
          <a:custGeom>
            <a:avLst/>
            <a:gdLst>
              <a:gd name="T0" fmla="*/ 127 w 128"/>
              <a:gd name="T1" fmla="*/ 0 h 8808"/>
              <a:gd name="T2" fmla="*/ 0 w 128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8808">
                <a:moveTo>
                  <a:pt x="127" y="0"/>
                </a:moveTo>
                <a:lnTo>
                  <a:pt x="0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3358" name="Freeform 46"/>
          <p:cNvSpPr>
            <a:spLocks noChangeArrowheads="1"/>
          </p:cNvSpPr>
          <p:nvPr/>
        </p:nvSpPr>
        <p:spPr bwMode="auto">
          <a:xfrm>
            <a:off x="7703040" y="1935563"/>
            <a:ext cx="1991520" cy="2875982"/>
          </a:xfrm>
          <a:custGeom>
            <a:avLst/>
            <a:gdLst>
              <a:gd name="T0" fmla="*/ 0 w 6097"/>
              <a:gd name="T1" fmla="*/ 0 h 8808"/>
              <a:gd name="T2" fmla="*/ 6096 w 6097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97" h="8808">
                <a:moveTo>
                  <a:pt x="0" y="0"/>
                </a:moveTo>
                <a:lnTo>
                  <a:pt x="6096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endParaRPr lang="en-US"/>
          </a:p>
        </p:txBody>
      </p:sp>
      <p:pic>
        <p:nvPicPr>
          <p:cNvPr id="13359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80" y="1602889"/>
            <a:ext cx="214560" cy="1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60" name="Text Box 48"/>
          <p:cNvSpPr txBox="1">
            <a:spLocks noChangeArrowheads="1"/>
          </p:cNvSpPr>
          <p:nvPr/>
        </p:nvSpPr>
        <p:spPr bwMode="auto">
          <a:xfrm>
            <a:off x="7296960" y="1683537"/>
            <a:ext cx="26496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r>
              <a:rPr lang="en-US">
                <a:solidFill>
                  <a:srgbClr val="000000"/>
                </a:solidFill>
              </a:rPr>
              <a:t>+</a:t>
            </a:r>
          </a:p>
        </p:txBody>
      </p: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8532480" y="1673457"/>
            <a:ext cx="620640" cy="371559"/>
            <a:chOff x="4867" y="1162"/>
            <a:chExt cx="431" cy="258"/>
          </a:xfrm>
        </p:grpSpPr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4867" y="1264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363" name="AutoShape 51"/>
            <p:cNvSpPr>
              <a:spLocks noChangeArrowheads="1"/>
            </p:cNvSpPr>
            <p:nvPr/>
          </p:nvSpPr>
          <p:spPr bwMode="auto">
            <a:xfrm>
              <a:off x="4867" y="1162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</p:grpSp>
      <p:sp>
        <p:nvSpPr>
          <p:cNvPr id="13364" name="AutoShape 52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9620" rIns="81639" bIns="40820" anchor="ctr"/>
          <a:lstStyle/>
          <a:p>
            <a:pPr algn="ctr"/>
            <a:r>
              <a:rPr lang="en-US" sz="1000">
                <a:solidFill>
                  <a:srgbClr val="000000"/>
                </a:solidFill>
              </a:rPr>
              <a:t>a           </a:t>
            </a:r>
          </a:p>
        </p:txBody>
      </p:sp>
      <p:sp>
        <p:nvSpPr>
          <p:cNvPr id="13365" name="AutoShape 53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18360" cap="flat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7784" rIns="89803" bIns="48983" anchor="ctr"/>
          <a:lstStyle/>
          <a:p>
            <a:pPr algn="ctr"/>
            <a:r>
              <a:rPr lang="en-US" sz="1000" b="1">
                <a:solidFill>
                  <a:srgbClr val="0000FF"/>
                </a:solidFill>
              </a:rPr>
              <a:t>a</a:t>
            </a:r>
            <a:r>
              <a:rPr lang="en-US" sz="1000">
                <a:solidFill>
                  <a:srgbClr val="000000"/>
                </a:solidFill>
              </a:rPr>
              <a:t>           </a:t>
            </a:r>
          </a:p>
        </p:txBody>
      </p:sp>
      <p:grpSp>
        <p:nvGrpSpPr>
          <p:cNvPr id="13376" name="Group 64"/>
          <p:cNvGrpSpPr>
            <a:grpSpLocks/>
          </p:cNvGrpSpPr>
          <p:nvPr/>
        </p:nvGrpSpPr>
        <p:grpSpPr bwMode="auto">
          <a:xfrm>
            <a:off x="2020800" y="1602889"/>
            <a:ext cx="2528640" cy="427724"/>
            <a:chOff x="345" y="1113"/>
            <a:chExt cx="1756" cy="297"/>
          </a:xfrm>
        </p:grpSpPr>
        <p:sp>
          <p:nvSpPr>
            <p:cNvPr id="13377" name="Text Box 65"/>
            <p:cNvSpPr txBox="1">
              <a:spLocks noChangeArrowheads="1"/>
            </p:cNvSpPr>
            <p:nvPr/>
          </p:nvSpPr>
          <p:spPr bwMode="auto">
            <a:xfrm>
              <a:off x="812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78" name="Group 66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3379" name="Oval 67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380" name="AutoShape 68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       </a:t>
                </a:r>
              </a:p>
            </p:txBody>
          </p:sp>
        </p:grpSp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345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       </a:t>
              </a: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036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>
              <a:off x="1267" y="1263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84" name="Picture 7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2020800" y="3068964"/>
            <a:ext cx="2528640" cy="436365"/>
            <a:chOff x="345" y="2131"/>
            <a:chExt cx="1756" cy="303"/>
          </a:xfrm>
        </p:grpSpPr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812" y="2196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87" name="Group 75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3388" name="Oval 76"/>
              <p:cNvSpPr>
                <a:spLocks noChangeArrowheads="1"/>
              </p:cNvSpPr>
              <p:nvPr/>
            </p:nvSpPr>
            <p:spPr bwMode="auto">
              <a:xfrm>
                <a:off x="1814" y="2291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389" name="AutoShape 77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b</a:t>
                </a:r>
              </a:p>
            </p:txBody>
          </p:sp>
        </p:grpSp>
        <p:sp>
          <p:nvSpPr>
            <p:cNvPr id="13390" name="AutoShape 78"/>
            <p:cNvSpPr>
              <a:spLocks noChangeArrowheads="1"/>
            </p:cNvSpPr>
            <p:nvPr/>
          </p:nvSpPr>
          <p:spPr bwMode="auto">
            <a:xfrm>
              <a:off x="345" y="224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391" name="Oval 79"/>
            <p:cNvSpPr>
              <a:spLocks noChangeArrowheads="1"/>
            </p:cNvSpPr>
            <p:nvPr/>
          </p:nvSpPr>
          <p:spPr bwMode="auto">
            <a:xfrm>
              <a:off x="1036" y="224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93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94" name="Group 82"/>
          <p:cNvGrpSpPr>
            <a:grpSpLocks/>
          </p:cNvGrpSpPr>
          <p:nvPr/>
        </p:nvGrpSpPr>
        <p:grpSpPr bwMode="auto">
          <a:xfrm>
            <a:off x="2020800" y="4562400"/>
            <a:ext cx="2528640" cy="496853"/>
            <a:chOff x="345" y="3168"/>
            <a:chExt cx="1756" cy="345"/>
          </a:xfrm>
        </p:grpSpPr>
        <p:sp>
          <p:nvSpPr>
            <p:cNvPr id="13395" name="Text Box 83"/>
            <p:cNvSpPr txBox="1">
              <a:spLocks noChangeArrowheads="1"/>
            </p:cNvSpPr>
            <p:nvPr/>
          </p:nvSpPr>
          <p:spPr bwMode="auto">
            <a:xfrm>
              <a:off x="812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r>
                <a:rPr lang="en-US">
                  <a:solidFill>
                    <a:srgbClr val="000000"/>
                  </a:solidFill>
                </a:rPr>
                <a:t>+</a:t>
              </a:r>
            </a:p>
          </p:txBody>
        </p:sp>
        <p:grpSp>
          <p:nvGrpSpPr>
            <p:cNvPr id="13396" name="Group 8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3397" name="Oval 8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398" name="AutoShape 8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           c</a:t>
                </a:r>
              </a:p>
            </p:txBody>
          </p:sp>
        </p:grpSp>
        <p:sp>
          <p:nvSpPr>
            <p:cNvPr id="13399" name="AutoShape 87"/>
            <p:cNvSpPr>
              <a:spLocks noChangeArrowheads="1"/>
            </p:cNvSpPr>
            <p:nvPr/>
          </p:nvSpPr>
          <p:spPr bwMode="auto">
            <a:xfrm>
              <a:off x="345" y="3279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            c</a:t>
              </a:r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1036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402" name="Picture 9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403" name="Group 91"/>
          <p:cNvGrpSpPr>
            <a:grpSpLocks/>
          </p:cNvGrpSpPr>
          <p:nvPr/>
        </p:nvGrpSpPr>
        <p:grpSpPr bwMode="auto">
          <a:xfrm>
            <a:off x="5666881" y="2530347"/>
            <a:ext cx="4436640" cy="3151051"/>
            <a:chOff x="2877" y="1757"/>
            <a:chExt cx="3081" cy="2188"/>
          </a:xfrm>
        </p:grpSpPr>
        <p:sp>
          <p:nvSpPr>
            <p:cNvPr id="13404" name="Oval 92"/>
            <p:cNvSpPr>
              <a:spLocks noChangeArrowheads="1"/>
            </p:cNvSpPr>
            <p:nvPr/>
          </p:nvSpPr>
          <p:spPr bwMode="auto">
            <a:xfrm>
              <a:off x="5296" y="3788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05" name="AutoShape 93"/>
            <p:cNvSpPr>
              <a:spLocks noChangeArrowheads="1"/>
            </p:cNvSpPr>
            <p:nvPr/>
          </p:nvSpPr>
          <p:spPr bwMode="auto">
            <a:xfrm>
              <a:off x="5296" y="368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grpSp>
          <p:nvGrpSpPr>
            <p:cNvPr id="13406" name="Group 94"/>
            <p:cNvGrpSpPr>
              <a:grpSpLocks/>
            </p:cNvGrpSpPr>
            <p:nvPr/>
          </p:nvGrpSpPr>
          <p:grpSpPr bwMode="auto">
            <a:xfrm>
              <a:off x="4720" y="2765"/>
              <a:ext cx="431" cy="258"/>
              <a:chOff x="4720" y="2765"/>
              <a:chExt cx="431" cy="258"/>
            </a:xfrm>
          </p:grpSpPr>
          <p:sp>
            <p:nvSpPr>
              <p:cNvPr id="13407" name="Oval 95"/>
              <p:cNvSpPr>
                <a:spLocks noChangeArrowheads="1"/>
              </p:cNvSpPr>
              <p:nvPr/>
            </p:nvSpPr>
            <p:spPr bwMode="auto">
              <a:xfrm>
                <a:off x="4720" y="2866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08" name="AutoShape 96"/>
              <p:cNvSpPr>
                <a:spLocks noChangeArrowheads="1"/>
              </p:cNvSpPr>
              <p:nvPr/>
            </p:nvSpPr>
            <p:spPr bwMode="auto">
              <a:xfrm>
                <a:off x="4720" y="276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09" name="Group 97"/>
            <p:cNvGrpSpPr>
              <a:grpSpLocks/>
            </p:cNvGrpSpPr>
            <p:nvPr/>
          </p:nvGrpSpPr>
          <p:grpSpPr bwMode="auto">
            <a:xfrm>
              <a:off x="4749" y="3341"/>
              <a:ext cx="431" cy="287"/>
              <a:chOff x="4749" y="3341"/>
              <a:chExt cx="431" cy="287"/>
            </a:xfrm>
          </p:grpSpPr>
          <p:sp>
            <p:nvSpPr>
              <p:cNvPr id="13410" name="Oval 98"/>
              <p:cNvSpPr>
                <a:spLocks noChangeArrowheads="1"/>
              </p:cNvSpPr>
              <p:nvPr/>
            </p:nvSpPr>
            <p:spPr bwMode="auto">
              <a:xfrm>
                <a:off x="5037" y="3442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1" name="AutoShape 99"/>
              <p:cNvSpPr>
                <a:spLocks noChangeArrowheads="1"/>
              </p:cNvSpPr>
              <p:nvPr/>
            </p:nvSpPr>
            <p:spPr bwMode="auto">
              <a:xfrm>
                <a:off x="4749" y="3341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12" name="Group 100"/>
            <p:cNvGrpSpPr>
              <a:grpSpLocks/>
            </p:cNvGrpSpPr>
            <p:nvPr/>
          </p:nvGrpSpPr>
          <p:grpSpPr bwMode="auto">
            <a:xfrm>
              <a:off x="4518" y="2405"/>
              <a:ext cx="431" cy="287"/>
              <a:chOff x="4518" y="2405"/>
              <a:chExt cx="431" cy="287"/>
            </a:xfrm>
          </p:grpSpPr>
          <p:sp>
            <p:nvSpPr>
              <p:cNvPr id="13413" name="Oval 101"/>
              <p:cNvSpPr>
                <a:spLocks noChangeArrowheads="1"/>
              </p:cNvSpPr>
              <p:nvPr/>
            </p:nvSpPr>
            <p:spPr bwMode="auto">
              <a:xfrm>
                <a:off x="4806" y="250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4" name="Oval 102"/>
              <p:cNvSpPr>
                <a:spLocks noChangeArrowheads="1"/>
              </p:cNvSpPr>
              <p:nvPr/>
            </p:nvSpPr>
            <p:spPr bwMode="auto">
              <a:xfrm>
                <a:off x="4662" y="250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15" name="AutoShape 103"/>
              <p:cNvSpPr>
                <a:spLocks noChangeArrowheads="1"/>
              </p:cNvSpPr>
              <p:nvPr/>
            </p:nvSpPr>
            <p:spPr bwMode="auto">
              <a:xfrm>
                <a:off x="4518" y="240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16" name="Group 104"/>
            <p:cNvGrpSpPr>
              <a:grpSpLocks/>
            </p:cNvGrpSpPr>
            <p:nvPr/>
          </p:nvGrpSpPr>
          <p:grpSpPr bwMode="auto">
            <a:xfrm>
              <a:off x="3741" y="2304"/>
              <a:ext cx="431" cy="287"/>
              <a:chOff x="3741" y="2304"/>
              <a:chExt cx="431" cy="287"/>
            </a:xfrm>
          </p:grpSpPr>
          <p:sp>
            <p:nvSpPr>
              <p:cNvPr id="13417" name="Oval 105"/>
              <p:cNvSpPr>
                <a:spLocks noChangeArrowheads="1"/>
              </p:cNvSpPr>
              <p:nvPr/>
            </p:nvSpPr>
            <p:spPr bwMode="auto">
              <a:xfrm>
                <a:off x="4029" y="2405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18" name="Oval 106"/>
              <p:cNvSpPr>
                <a:spLocks noChangeArrowheads="1"/>
              </p:cNvSpPr>
              <p:nvPr/>
            </p:nvSpPr>
            <p:spPr bwMode="auto">
              <a:xfrm>
                <a:off x="3741" y="2405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19" name="AutoShape 107"/>
              <p:cNvSpPr>
                <a:spLocks noChangeArrowheads="1"/>
              </p:cNvSpPr>
              <p:nvPr/>
            </p:nvSpPr>
            <p:spPr bwMode="auto">
              <a:xfrm>
                <a:off x="3741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0" name="Group 108"/>
            <p:cNvGrpSpPr>
              <a:grpSpLocks/>
            </p:cNvGrpSpPr>
            <p:nvPr/>
          </p:nvGrpSpPr>
          <p:grpSpPr bwMode="auto">
            <a:xfrm>
              <a:off x="3626" y="3686"/>
              <a:ext cx="431" cy="258"/>
              <a:chOff x="3626" y="3686"/>
              <a:chExt cx="431" cy="258"/>
            </a:xfrm>
          </p:grpSpPr>
          <p:sp>
            <p:nvSpPr>
              <p:cNvPr id="13421" name="Oval 109"/>
              <p:cNvSpPr>
                <a:spLocks noChangeArrowheads="1"/>
              </p:cNvSpPr>
              <p:nvPr/>
            </p:nvSpPr>
            <p:spPr bwMode="auto">
              <a:xfrm>
                <a:off x="3626" y="378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22" name="Oval 110"/>
              <p:cNvSpPr>
                <a:spLocks noChangeArrowheads="1"/>
              </p:cNvSpPr>
              <p:nvPr/>
            </p:nvSpPr>
            <p:spPr bwMode="auto">
              <a:xfrm>
                <a:off x="3770" y="378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23" name="AutoShape 111"/>
              <p:cNvSpPr>
                <a:spLocks noChangeArrowheads="1"/>
              </p:cNvSpPr>
              <p:nvPr/>
            </p:nvSpPr>
            <p:spPr bwMode="auto">
              <a:xfrm>
                <a:off x="3626" y="368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3194" y="1987"/>
              <a:ext cx="431" cy="287"/>
              <a:chOff x="3194" y="1987"/>
              <a:chExt cx="431" cy="287"/>
            </a:xfrm>
          </p:grpSpPr>
          <p:sp>
            <p:nvSpPr>
              <p:cNvPr id="13425" name="Oval 113"/>
              <p:cNvSpPr>
                <a:spLocks noChangeArrowheads="1"/>
              </p:cNvSpPr>
              <p:nvPr/>
            </p:nvSpPr>
            <p:spPr bwMode="auto">
              <a:xfrm>
                <a:off x="3482" y="2089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26" name="Oval 114"/>
              <p:cNvSpPr>
                <a:spLocks noChangeArrowheads="1"/>
              </p:cNvSpPr>
              <p:nvPr/>
            </p:nvSpPr>
            <p:spPr bwMode="auto">
              <a:xfrm>
                <a:off x="3338" y="2089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27" name="AutoShape 115"/>
              <p:cNvSpPr>
                <a:spLocks noChangeArrowheads="1"/>
              </p:cNvSpPr>
              <p:nvPr/>
            </p:nvSpPr>
            <p:spPr bwMode="auto">
              <a:xfrm>
                <a:off x="3194" y="198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28" name="Group 116"/>
            <p:cNvGrpSpPr>
              <a:grpSpLocks/>
            </p:cNvGrpSpPr>
            <p:nvPr/>
          </p:nvGrpSpPr>
          <p:grpSpPr bwMode="auto">
            <a:xfrm>
              <a:off x="5325" y="1757"/>
              <a:ext cx="431" cy="287"/>
              <a:chOff x="5325" y="1757"/>
              <a:chExt cx="431" cy="287"/>
            </a:xfrm>
          </p:grpSpPr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5613" y="1858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13430" name="Oval 118"/>
              <p:cNvSpPr>
                <a:spLocks noChangeArrowheads="1"/>
              </p:cNvSpPr>
              <p:nvPr/>
            </p:nvSpPr>
            <p:spPr bwMode="auto">
              <a:xfrm>
                <a:off x="5325" y="185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31" name="Oval 119"/>
              <p:cNvSpPr>
                <a:spLocks noChangeArrowheads="1"/>
              </p:cNvSpPr>
              <p:nvPr/>
            </p:nvSpPr>
            <p:spPr bwMode="auto">
              <a:xfrm>
                <a:off x="5469" y="185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32" name="AutoShape 120"/>
              <p:cNvSpPr>
                <a:spLocks noChangeArrowheads="1"/>
              </p:cNvSpPr>
              <p:nvPr/>
            </p:nvSpPr>
            <p:spPr bwMode="auto">
              <a:xfrm>
                <a:off x="5325" y="175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grpSp>
          <p:nvGrpSpPr>
            <p:cNvPr id="13433" name="Group 121"/>
            <p:cNvGrpSpPr>
              <a:grpSpLocks/>
            </p:cNvGrpSpPr>
            <p:nvPr/>
          </p:nvGrpSpPr>
          <p:grpSpPr bwMode="auto">
            <a:xfrm>
              <a:off x="2992" y="3225"/>
              <a:ext cx="431" cy="258"/>
              <a:chOff x="2992" y="3225"/>
              <a:chExt cx="431" cy="258"/>
            </a:xfrm>
          </p:grpSpPr>
          <p:sp>
            <p:nvSpPr>
              <p:cNvPr id="13434" name="Oval 122"/>
              <p:cNvSpPr>
                <a:spLocks noChangeArrowheads="1"/>
              </p:cNvSpPr>
              <p:nvPr/>
            </p:nvSpPr>
            <p:spPr bwMode="auto">
              <a:xfrm>
                <a:off x="2992" y="3327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13435" name="Oval 123"/>
              <p:cNvSpPr>
                <a:spLocks noChangeArrowheads="1"/>
              </p:cNvSpPr>
              <p:nvPr/>
            </p:nvSpPr>
            <p:spPr bwMode="auto">
              <a:xfrm>
                <a:off x="3136" y="332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36" name="AutoShape 124"/>
              <p:cNvSpPr>
                <a:spLocks noChangeArrowheads="1"/>
              </p:cNvSpPr>
              <p:nvPr/>
            </p:nvSpPr>
            <p:spPr bwMode="auto">
              <a:xfrm>
                <a:off x="2992" y="322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  <p:sp>
          <p:nvSpPr>
            <p:cNvPr id="13437" name="Oval 125"/>
            <p:cNvSpPr>
              <a:spLocks noChangeArrowheads="1"/>
            </p:cNvSpPr>
            <p:nvPr/>
          </p:nvSpPr>
          <p:spPr bwMode="auto">
            <a:xfrm>
              <a:off x="3222" y="2895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38" name="Oval 126"/>
            <p:cNvSpPr>
              <a:spLocks noChangeArrowheads="1"/>
            </p:cNvSpPr>
            <p:nvPr/>
          </p:nvSpPr>
          <p:spPr bwMode="auto">
            <a:xfrm>
              <a:off x="3482" y="345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39" name="Oval 127"/>
            <p:cNvSpPr>
              <a:spLocks noChangeArrowheads="1"/>
            </p:cNvSpPr>
            <p:nvPr/>
          </p:nvSpPr>
          <p:spPr bwMode="auto">
            <a:xfrm>
              <a:off x="2877" y="2665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0" name="Oval 128"/>
            <p:cNvSpPr>
              <a:spLocks noChangeArrowheads="1"/>
            </p:cNvSpPr>
            <p:nvPr/>
          </p:nvSpPr>
          <p:spPr bwMode="auto">
            <a:xfrm>
              <a:off x="4086" y="198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1" name="Oval 129"/>
            <p:cNvSpPr>
              <a:spLocks noChangeArrowheads="1"/>
            </p:cNvSpPr>
            <p:nvPr/>
          </p:nvSpPr>
          <p:spPr bwMode="auto">
            <a:xfrm>
              <a:off x="4230" y="365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2" name="Oval 130"/>
            <p:cNvSpPr>
              <a:spLocks noChangeArrowheads="1"/>
            </p:cNvSpPr>
            <p:nvPr/>
          </p:nvSpPr>
          <p:spPr bwMode="auto">
            <a:xfrm>
              <a:off x="4893" y="1872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3" name="Oval 131"/>
            <p:cNvSpPr>
              <a:spLocks noChangeArrowheads="1"/>
            </p:cNvSpPr>
            <p:nvPr/>
          </p:nvSpPr>
          <p:spPr bwMode="auto">
            <a:xfrm>
              <a:off x="4029" y="2809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4" name="Oval 132"/>
            <p:cNvSpPr>
              <a:spLocks noChangeArrowheads="1"/>
            </p:cNvSpPr>
            <p:nvPr/>
          </p:nvSpPr>
          <p:spPr bwMode="auto">
            <a:xfrm>
              <a:off x="561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5" name="Oval 133"/>
            <p:cNvSpPr>
              <a:spLocks noChangeArrowheads="1"/>
            </p:cNvSpPr>
            <p:nvPr/>
          </p:nvSpPr>
          <p:spPr bwMode="auto">
            <a:xfrm>
              <a:off x="4691" y="3730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6" name="Oval 134"/>
            <p:cNvSpPr>
              <a:spLocks noChangeArrowheads="1"/>
            </p:cNvSpPr>
            <p:nvPr/>
          </p:nvSpPr>
          <p:spPr bwMode="auto">
            <a:xfrm>
              <a:off x="4461" y="319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13447" name="Oval 135"/>
            <p:cNvSpPr>
              <a:spLocks noChangeArrowheads="1"/>
            </p:cNvSpPr>
            <p:nvPr/>
          </p:nvSpPr>
          <p:spPr bwMode="auto">
            <a:xfrm>
              <a:off x="417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13448" name="Oval 136"/>
            <p:cNvSpPr>
              <a:spLocks noChangeArrowheads="1"/>
            </p:cNvSpPr>
            <p:nvPr/>
          </p:nvSpPr>
          <p:spPr bwMode="auto">
            <a:xfrm>
              <a:off x="5411" y="2434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algn="ctr"/>
              <a:r>
                <a:rPr lang="en-US" sz="1100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13449" name="AutoShape 137"/>
            <p:cNvSpPr>
              <a:spLocks noChangeArrowheads="1"/>
            </p:cNvSpPr>
            <p:nvPr/>
          </p:nvSpPr>
          <p:spPr bwMode="auto">
            <a:xfrm>
              <a:off x="5526" y="2851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sp>
          <p:nvSpPr>
            <p:cNvPr id="13450" name="AutoShape 138"/>
            <p:cNvSpPr>
              <a:spLocks noChangeArrowheads="1"/>
            </p:cNvSpPr>
            <p:nvPr/>
          </p:nvSpPr>
          <p:spPr bwMode="auto">
            <a:xfrm>
              <a:off x="3626" y="303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algn="ctr"/>
              <a:r>
                <a:rPr lang="en-US" sz="1000">
                  <a:solidFill>
                    <a:srgbClr val="000000"/>
                  </a:solidFill>
                </a:rPr>
                <a:t>a    b    c</a:t>
              </a:r>
            </a:p>
          </p:txBody>
        </p:sp>
        <p:grpSp>
          <p:nvGrpSpPr>
            <p:cNvPr id="13451" name="Group 139"/>
            <p:cNvGrpSpPr>
              <a:grpSpLocks/>
            </p:cNvGrpSpPr>
            <p:nvPr/>
          </p:nvGrpSpPr>
          <p:grpSpPr bwMode="auto">
            <a:xfrm>
              <a:off x="2877" y="2304"/>
              <a:ext cx="431" cy="201"/>
              <a:chOff x="2877" y="2304"/>
              <a:chExt cx="431" cy="201"/>
            </a:xfrm>
          </p:grpSpPr>
          <p:sp>
            <p:nvSpPr>
              <p:cNvPr id="13452" name="Oval 140"/>
              <p:cNvSpPr>
                <a:spLocks noChangeArrowheads="1"/>
              </p:cNvSpPr>
              <p:nvPr/>
            </p:nvSpPr>
            <p:spPr bwMode="auto">
              <a:xfrm>
                <a:off x="3021" y="2405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algn="ctr"/>
                <a:r>
                  <a:rPr lang="en-US" sz="1100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13453" name="AutoShape 141"/>
              <p:cNvSpPr>
                <a:spLocks noChangeArrowheads="1"/>
              </p:cNvSpPr>
              <p:nvPr/>
            </p:nvSpPr>
            <p:spPr bwMode="auto">
              <a:xfrm>
                <a:off x="2877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</a:rPr>
                  <a:t>a    b    c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</a:t>
            </a:r>
            <a:r>
              <a:rPr lang="en-US" dirty="0" err="1"/>
              <a:t>NFsim</a:t>
            </a:r>
            <a:r>
              <a:rPr lang="en-US" dirty="0"/>
              <a:t>)</a:t>
            </a:r>
          </a:p>
        </p:txBody>
      </p:sp>
      <p:sp>
        <p:nvSpPr>
          <p:cNvPr id="145" name="Text Box 19"/>
          <p:cNvSpPr txBox="1">
            <a:spLocks noChangeArrowheads="1"/>
          </p:cNvSpPr>
          <p:nvPr/>
        </p:nvSpPr>
        <p:spPr bwMode="auto">
          <a:xfrm>
            <a:off x="5998081" y="1148082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b="1" dirty="0"/>
              <a:t>event generation</a:t>
            </a:r>
          </a:p>
        </p:txBody>
      </p:sp>
    </p:spTree>
    <p:extLst>
      <p:ext uri="{BB962C8B-B14F-4D97-AF65-F5344CB8AC3E}">
        <p14:creationId xmlns:p14="http://schemas.microsoft.com/office/powerpoint/2010/main" val="26098549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Bouhaddou</a:t>
            </a:r>
            <a:r>
              <a:rPr lang="en-US" dirty="0"/>
              <a:t> et al. (2017) </a:t>
            </a:r>
            <a:r>
              <a:rPr lang="en-US" i="1" dirty="0"/>
              <a:t>PLOS Computational Biology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9626" y="4648200"/>
            <a:ext cx="245312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Coded in </a:t>
            </a:r>
            <a:r>
              <a:rPr lang="en-US" sz="2400" dirty="0" err="1"/>
              <a:t>Matlab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2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6" dirty="0" err="1"/>
              <a:t>FcεRI</a:t>
            </a:r>
            <a:r>
              <a:rPr lang="en-US" sz="3556" dirty="0"/>
              <a:t> signaling models</a:t>
            </a:r>
            <a:endParaRPr lang="en-US" b="1" dirty="0"/>
          </a:p>
        </p:txBody>
      </p:sp>
      <p:pic>
        <p:nvPicPr>
          <p:cNvPr id="8" name="Picture 7" descr="NFsim_performance_IgEmode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6" y="1116540"/>
            <a:ext cx="8580397" cy="39126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4294" y="5029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9641" y="5105400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</a:rPr>
              <a:t>Increasing complexity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8729" y="6326866"/>
            <a:ext cx="598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lvl="1">
              <a:spcBef>
                <a:spcPct val="20000"/>
              </a:spcBef>
            </a:pPr>
            <a:r>
              <a:rPr lang="en-US" sz="1600" dirty="0">
                <a:solidFill>
                  <a:prstClr val="black"/>
                </a:solidFill>
              </a:rPr>
              <a:t>MW </a:t>
            </a:r>
            <a:r>
              <a:rPr lang="en-US" sz="1600" dirty="0" err="1">
                <a:solidFill>
                  <a:prstClr val="black"/>
                </a:solidFill>
              </a:rPr>
              <a:t>Sneddon</a:t>
            </a:r>
            <a:r>
              <a:rPr lang="en-US" sz="1600" dirty="0">
                <a:solidFill>
                  <a:prstClr val="black"/>
                </a:solidFill>
              </a:rPr>
              <a:t>, JRF, and T. </a:t>
            </a:r>
            <a:r>
              <a:rPr lang="en-US" sz="1600" dirty="0" err="1">
                <a:solidFill>
                  <a:prstClr val="black"/>
                </a:solidFill>
              </a:rPr>
              <a:t>Emonet</a:t>
            </a:r>
            <a:r>
              <a:rPr lang="en-US" sz="1600" dirty="0">
                <a:solidFill>
                  <a:prstClr val="black"/>
                </a:solidFill>
              </a:rPr>
              <a:t>  (2011) </a:t>
            </a:r>
            <a:r>
              <a:rPr lang="en-US" sz="1600" i="1" dirty="0">
                <a:solidFill>
                  <a:prstClr val="black"/>
                </a:solidFill>
              </a:rPr>
              <a:t>Nat. Methods</a:t>
            </a:r>
            <a:r>
              <a:rPr lang="en-US" sz="1600" dirty="0">
                <a:solidFill>
                  <a:prstClr val="black"/>
                </a:solidFill>
              </a:rPr>
              <a:t>, </a:t>
            </a:r>
            <a:r>
              <a:rPr lang="en-US" sz="1600" b="1" dirty="0">
                <a:solidFill>
                  <a:prstClr val="black"/>
                </a:solidFill>
              </a:rPr>
              <a:t>8</a:t>
            </a:r>
            <a:r>
              <a:rPr lang="en-US" sz="1600" dirty="0">
                <a:solidFill>
                  <a:prstClr val="black"/>
                </a:solidFill>
              </a:rPr>
              <a:t>, 177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199" y="4760177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cap="small" dirty="0" err="1">
                <a:solidFill>
                  <a:prstClr val="black"/>
                </a:solidFill>
              </a:rPr>
              <a:t>NFsim</a:t>
            </a:r>
            <a:r>
              <a:rPr lang="en-US" sz="2000" dirty="0">
                <a:solidFill>
                  <a:prstClr val="black"/>
                </a:solidFill>
              </a:rPr>
              <a:t> can simulate models of greatly increased complexity with manageable increase in cost.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6" y="1665844"/>
            <a:ext cx="432752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examples of network-free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6129130"/>
            <a:ext cx="233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Chylek</a:t>
            </a:r>
            <a:r>
              <a:rPr lang="en-US" sz="1400" dirty="0"/>
              <a:t> et al. (2014) </a:t>
            </a:r>
            <a:r>
              <a:rPr lang="en-US" sz="1400" i="1" dirty="0"/>
              <a:t>PLOS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2895"/>
            <a:ext cx="3302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3563"/>
            <a:ext cx="29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Phosphoproteome</a:t>
            </a:r>
            <a:r>
              <a:rPr lang="en-US" b="1" dirty="0"/>
              <a:t>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581" y="2053563"/>
            <a:ext cx="35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Multivalent aggregation in signaling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729" y="205356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Holoenzyme 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9085" y="6129130"/>
            <a:ext cx="213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Nag et al. (2009) </a:t>
            </a:r>
            <a:r>
              <a:rPr lang="en-US" sz="1400" i="1" dirty="0" err="1"/>
              <a:t>Biophys</a:t>
            </a:r>
            <a:r>
              <a:rPr lang="en-US" sz="1400" i="1" dirty="0"/>
              <a:t>. J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30" y="2355613"/>
            <a:ext cx="3118262" cy="1830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4037508"/>
            <a:ext cx="3149801" cy="194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9" y="2657279"/>
            <a:ext cx="3450854" cy="1108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887" y="4185897"/>
            <a:ext cx="3578696" cy="1296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37729" y="6129129"/>
            <a:ext cx="248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Kaya, Grundy et al., in progress.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4526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BioNetGen</a:t>
            </a:r>
            <a:r>
              <a:rPr lang="en-US" sz="3600" dirty="0"/>
              <a:t> and associated modeling tools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3" y="1138863"/>
            <a:ext cx="9144000" cy="5152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1424" y="6445406"/>
            <a:ext cx="67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Harris, Hogg, et al. (2016) </a:t>
            </a:r>
            <a:r>
              <a:rPr lang="en-US" i="1" dirty="0"/>
              <a:t>Bioinformatics</a:t>
            </a:r>
            <a:r>
              <a:rPr lang="en-US" dirty="0"/>
              <a:t>, 32 (21): 3366-3368.</a:t>
            </a:r>
          </a:p>
        </p:txBody>
      </p:sp>
    </p:spTree>
    <p:extLst>
      <p:ext uri="{BB962C8B-B14F-4D97-AF65-F5344CB8AC3E}">
        <p14:creationId xmlns:p14="http://schemas.microsoft.com/office/powerpoint/2010/main" val="1432619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RBM?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458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Concise and precise</a:t>
            </a:r>
            <a:r>
              <a:rPr lang="en-US" dirty="0"/>
              <a:t> representation of biochemical knowledge</a:t>
            </a:r>
          </a:p>
          <a:p>
            <a:pPr lvl="1"/>
            <a:r>
              <a:rPr lang="en-US" dirty="0"/>
              <a:t>rules are simple (less context) when interactions are modular</a:t>
            </a:r>
          </a:p>
          <a:p>
            <a:r>
              <a:rPr lang="en-US" i="1" dirty="0"/>
              <a:t>Flexible</a:t>
            </a:r>
            <a:r>
              <a:rPr lang="en-US" dirty="0"/>
              <a:t> with respect to simulation method</a:t>
            </a:r>
          </a:p>
          <a:p>
            <a:pPr lvl="1"/>
            <a:r>
              <a:rPr lang="en-US" dirty="0"/>
              <a:t>Deterministic / stochastic</a:t>
            </a:r>
          </a:p>
          <a:p>
            <a:pPr lvl="1"/>
            <a:r>
              <a:rPr lang="en-US" dirty="0"/>
              <a:t>Well-mixed / compartmental / spatial</a:t>
            </a:r>
          </a:p>
          <a:p>
            <a:r>
              <a:rPr lang="en-US" dirty="0"/>
              <a:t>Structures and rules are </a:t>
            </a:r>
            <a:r>
              <a:rPr lang="en-US" i="1" dirty="0"/>
              <a:t>reusable</a:t>
            </a:r>
            <a:endParaRPr lang="en-US" dirty="0"/>
          </a:p>
          <a:p>
            <a:pPr lvl="1"/>
            <a:r>
              <a:rPr lang="en-US" dirty="0"/>
              <a:t>Rule libraries</a:t>
            </a:r>
          </a:p>
          <a:p>
            <a:r>
              <a:rPr lang="en-US" dirty="0"/>
              <a:t>Compact visual representation</a:t>
            </a:r>
          </a:p>
          <a:p>
            <a:pPr lvl="1"/>
            <a:r>
              <a:rPr lang="en-US" dirty="0"/>
              <a:t>Contact map and beyond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48" y="3679978"/>
            <a:ext cx="2095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619" y="6310693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Contact map</a:t>
            </a:r>
          </a:p>
        </p:txBody>
      </p:sp>
    </p:spTree>
    <p:extLst>
      <p:ext uri="{BB962C8B-B14F-4D97-AF65-F5344CB8AC3E}">
        <p14:creationId xmlns:p14="http://schemas.microsoft.com/office/powerpoint/2010/main" val="15378839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Modeling protocol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58987" y="1290936"/>
            <a:ext cx="5325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/>
              <a:t>1.  Identify components and interactions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8988" y="3076919"/>
            <a:ext cx="6007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sz="2400" dirty="0"/>
              <a:t>2.  Translate into objects (molecules) and rules</a:t>
            </a:r>
            <a:endParaRPr lang="en-US" sz="2400" b="1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1835151"/>
            <a:ext cx="5420612" cy="123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301802" y="4816349"/>
            <a:ext cx="2223870" cy="633149"/>
            <a:chOff x="179" y="2832"/>
            <a:chExt cx="2125" cy="605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" y="2832"/>
              <a:ext cx="84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3" y="2832"/>
              <a:ext cx="95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" y="3264"/>
              <a:ext cx="9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31" y="3264"/>
              <a:ext cx="973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Rectangle 11"/>
          <p:cNvSpPr/>
          <p:nvPr/>
        </p:nvSpPr>
        <p:spPr>
          <a:xfrm>
            <a:off x="2058988" y="4852257"/>
            <a:ext cx="6242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3. Determine </a:t>
            </a:r>
            <a:r>
              <a:rPr lang="en-US" sz="2400" b="1" dirty="0">
                <a:solidFill>
                  <a:prstClr val="black"/>
                </a:solidFill>
              </a:rPr>
              <a:t>concentrations</a:t>
            </a:r>
            <a:r>
              <a:rPr lang="en-US" sz="2400" dirty="0">
                <a:solidFill>
                  <a:prstClr val="black"/>
                </a:solidFill>
              </a:rPr>
              <a:t> and </a:t>
            </a:r>
            <a:r>
              <a:rPr lang="en-US" sz="2400" b="1" dirty="0">
                <a:solidFill>
                  <a:prstClr val="black"/>
                </a:solidFill>
              </a:rPr>
              <a:t>rate constants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8988" y="5318700"/>
            <a:ext cx="4483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400" dirty="0">
                <a:solidFill>
                  <a:prstClr val="black"/>
                </a:solidFill>
              </a:rPr>
              <a:t>4. Simulate and analyze the model</a:t>
            </a:r>
            <a:endParaRPr lang="en-US" sz="2400" b="1" dirty="0">
              <a:solidFill>
                <a:prstClr val="black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05718" y="5965490"/>
            <a:ext cx="1375788" cy="7198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ODE’s</a:t>
            </a:r>
          </a:p>
        </p:txBody>
      </p:sp>
      <p:sp>
        <p:nvSpPr>
          <p:cNvPr id="16" name="Oval 15"/>
          <p:cNvSpPr/>
          <p:nvPr/>
        </p:nvSpPr>
        <p:spPr>
          <a:xfrm>
            <a:off x="6637211" y="5965490"/>
            <a:ext cx="1375788" cy="71984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PDE’s</a:t>
            </a:r>
          </a:p>
        </p:txBody>
      </p:sp>
      <p:sp>
        <p:nvSpPr>
          <p:cNvPr id="17" name="Oval 16"/>
          <p:cNvSpPr/>
          <p:nvPr/>
        </p:nvSpPr>
        <p:spPr>
          <a:xfrm>
            <a:off x="4569553" y="5965490"/>
            <a:ext cx="1375788" cy="7198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SSA</a:t>
            </a:r>
          </a:p>
        </p:txBody>
      </p:sp>
      <p:sp>
        <p:nvSpPr>
          <p:cNvPr id="18" name="Oval 17"/>
          <p:cNvSpPr/>
          <p:nvPr/>
        </p:nvSpPr>
        <p:spPr>
          <a:xfrm>
            <a:off x="8142310" y="5965490"/>
            <a:ext cx="1375788" cy="7198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76" y="3546745"/>
            <a:ext cx="3561210" cy="1219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246" y="3726711"/>
            <a:ext cx="3617330" cy="901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0969" y="3397352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0969" y="4326457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6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3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Rule-Based Modeling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BioNetGen &amp; relatives</a:t>
            </a:r>
          </a:p>
          <a:p>
            <a:pPr lvl="1"/>
            <a:r>
              <a:rPr lang="en-US" dirty="0" err="1"/>
              <a:t>RuleBender</a:t>
            </a:r>
            <a:endParaRPr lang="en-US" dirty="0"/>
          </a:p>
          <a:p>
            <a:pPr lvl="1"/>
            <a:r>
              <a:rPr lang="en-US" dirty="0" err="1"/>
              <a:t>NFsim</a:t>
            </a:r>
            <a:endParaRPr lang="en-US" dirty="0"/>
          </a:p>
          <a:p>
            <a:pPr lvl="1"/>
            <a:r>
              <a:rPr lang="en-US" dirty="0" err="1"/>
              <a:t>BioNetGen@VirtualCell</a:t>
            </a:r>
            <a:endParaRPr lang="en-US" dirty="0"/>
          </a:p>
          <a:p>
            <a:r>
              <a:rPr lang="en-US" dirty="0"/>
              <a:t>Kappa &amp; relatives</a:t>
            </a:r>
          </a:p>
          <a:p>
            <a:r>
              <a:rPr lang="en-US" dirty="0" err="1"/>
              <a:t>Simmune</a:t>
            </a:r>
            <a:endParaRPr lang="en-US" dirty="0"/>
          </a:p>
          <a:p>
            <a:r>
              <a:rPr lang="en-US" dirty="0" err="1"/>
              <a:t>pySB</a:t>
            </a:r>
            <a:endParaRPr lang="en-US" dirty="0"/>
          </a:p>
          <a:p>
            <a:r>
              <a:rPr lang="en-US" dirty="0"/>
              <a:t>ML-Rules</a:t>
            </a:r>
          </a:p>
          <a:p>
            <a:r>
              <a:rPr lang="en-US" dirty="0" err="1"/>
              <a:t>Smoldyn</a:t>
            </a:r>
            <a:endParaRPr lang="en-US" dirty="0"/>
          </a:p>
          <a:p>
            <a:r>
              <a:rPr lang="en-US" b="1" dirty="0"/>
              <a:t>SBML Level 3 Multi</a:t>
            </a:r>
          </a:p>
        </p:txBody>
      </p:sp>
    </p:spTree>
    <p:extLst>
      <p:ext uri="{BB962C8B-B14F-4D97-AF65-F5344CB8AC3E}">
        <p14:creationId xmlns:p14="http://schemas.microsoft.com/office/powerpoint/2010/main" val="679803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1966" y="1867828"/>
            <a:ext cx="1428750" cy="11906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Software tools that integrate </a:t>
            </a:r>
            <a:r>
              <a:rPr lang="en-US" dirty="0" err="1"/>
              <a:t>BioNetGen</a:t>
            </a:r>
            <a:r>
              <a:rPr lang="en-US" dirty="0"/>
              <a:t>/</a:t>
            </a:r>
            <a:r>
              <a:rPr lang="en-US" dirty="0" err="1"/>
              <a:t>NFsim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PySB</a:t>
            </a:r>
            <a:r>
              <a:rPr lang="en-US" dirty="0"/>
              <a:t> - INDRA</a:t>
            </a:r>
          </a:p>
          <a:p>
            <a:r>
              <a:rPr lang="en-US" dirty="0" err="1"/>
              <a:t>BioNetFit</a:t>
            </a:r>
            <a:endParaRPr lang="en-US" dirty="0"/>
          </a:p>
          <a:p>
            <a:r>
              <a:rPr lang="en-US" dirty="0"/>
              <a:t>SBML Multi</a:t>
            </a:r>
          </a:p>
          <a:p>
            <a:r>
              <a:rPr lang="en-US" dirty="0"/>
              <a:t>Virtual Cell</a:t>
            </a:r>
          </a:p>
          <a:p>
            <a:r>
              <a:rPr lang="en-US" dirty="0" err="1"/>
              <a:t>Smoldyn</a:t>
            </a:r>
            <a:endParaRPr lang="en-US" dirty="0"/>
          </a:p>
          <a:p>
            <a:r>
              <a:rPr lang="en-US" dirty="0" err="1"/>
              <a:t>SRsim</a:t>
            </a:r>
            <a:endParaRPr lang="en-US" dirty="0"/>
          </a:p>
          <a:p>
            <a:r>
              <a:rPr lang="en-US" dirty="0" err="1"/>
              <a:t>BioUML</a:t>
            </a:r>
            <a:endParaRPr lang="en-US" dirty="0"/>
          </a:p>
          <a:p>
            <a:r>
              <a:rPr lang="en-US" dirty="0" err="1"/>
              <a:t>Parts&amp;Pools</a:t>
            </a:r>
            <a:endParaRPr lang="en-US" dirty="0"/>
          </a:p>
          <a:p>
            <a:r>
              <a:rPr lang="is-IS" dirty="0"/>
              <a:t>…</a:t>
            </a:r>
            <a:endParaRPr lang="en-US" dirty="0"/>
          </a:p>
        </p:txBody>
      </p:sp>
      <p:sp>
        <p:nvSpPr>
          <p:cNvPr id="7" name="AutoShape 2" descr="/ENResource/p203"/>
          <p:cNvSpPr>
            <a:spLocks noChangeAspect="1" noChangeArrowheads="1"/>
          </p:cNvSpPr>
          <p:nvPr/>
        </p:nvSpPr>
        <p:spPr bwMode="auto">
          <a:xfrm>
            <a:off x="1524000" y="0"/>
            <a:ext cx="9753600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50" y="2405617"/>
            <a:ext cx="4334933" cy="341206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12555" y="5937777"/>
            <a:ext cx="5738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VCell</a:t>
            </a:r>
            <a:r>
              <a:rPr lang="en-US" b="1" dirty="0"/>
              <a:t> interface highlighting rule-based modeling capability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077200" y="6366290"/>
            <a:ext cx="2133600" cy="365125"/>
          </a:xfrm>
        </p:spPr>
        <p:txBody>
          <a:bodyPr/>
          <a:lstStyle/>
          <a:p>
            <a:fld id="{4E0F737F-B3DD-4E76-B937-76134DC214F4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7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Development of network-free </a:t>
            </a:r>
            <a:r>
              <a:rPr lang="en-US" dirty="0" err="1"/>
              <a:t>MCell</a:t>
            </a:r>
            <a:endParaRPr lang="en-US" dirty="0"/>
          </a:p>
        </p:txBody>
      </p:sp>
      <p:pic>
        <p:nvPicPr>
          <p:cNvPr id="1026" name="Picture 2" descr="https://lh3.googleusercontent.com/yX0Yt--6MbdR9uDDwPuKCNkCetJbXIxwfSJUErfLeI1PP8dwSofkY8LT0R1tVsRaq7Atc8g839Tiy7Y3zO-j_yOSRqHE-hleaWZjG4kijP0qvModWamZ66ndAJm6KidZc9V8E1lax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508" y="2349166"/>
            <a:ext cx="4100351" cy="27672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6613" y="1986768"/>
            <a:ext cx="6447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b="1">
                <a:solidFill>
                  <a:prstClr val="black"/>
                </a:solidFill>
              </a:rPr>
              <a:t>MCell</a:t>
            </a:r>
            <a:endParaRPr lang="en-US" sz="1500" b="1" dirty="0">
              <a:solidFill>
                <a:prstClr val="black"/>
              </a:solidFill>
            </a:endParaRPr>
          </a:p>
        </p:txBody>
      </p:sp>
      <p:pic>
        <p:nvPicPr>
          <p:cNvPr id="1028" name="Picture 4" descr="https://lh6.googleusercontent.com/1tvxi3K9EqgC9BnIskQbApLD9BHXYUOyGfmzZzOCRpr-tLgOcR7NlLZKYFTssGmu_AclVKWYAVmcH9H23DzZsQ8xCsMDyHS69Ib1JNw-w8TWYqmw6PQ182BPnB2-AQ5Bh5bqRjucT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872" y="2143176"/>
            <a:ext cx="4398128" cy="3389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43714" y="1271194"/>
            <a:ext cx="2775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Jose </a:t>
            </a:r>
            <a:r>
              <a:rPr lang="en-US">
                <a:solidFill>
                  <a:prstClr val="black"/>
                </a:solidFill>
              </a:rPr>
              <a:t>Juan Tapia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987042" y="1195889"/>
            <a:ext cx="537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solidFill>
                  <a:prstClr val="black"/>
                </a:solidFill>
              </a:rPr>
              <a:t>Beyond a well-mixed cell….</a:t>
            </a:r>
          </a:p>
        </p:txBody>
      </p:sp>
      <p:pic>
        <p:nvPicPr>
          <p:cNvPr id="8" name="Picture 7" descr="MMBioS_Logo-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97" y="6124827"/>
            <a:ext cx="1413516" cy="421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32856" y="5857392"/>
            <a:ext cx="637775" cy="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39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4AB9B-F877-654D-8F20-4A6A19C80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Hands on portion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18EB67-C52E-9747-903F-70B92E6E36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639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Lisman</a:t>
            </a:r>
            <a:r>
              <a:rPr lang="en-US" dirty="0"/>
              <a:t> model for </a:t>
            </a:r>
            <a:r>
              <a:rPr lang="en-US" dirty="0" err="1"/>
              <a:t>autoactivation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1417638"/>
            <a:ext cx="6464300" cy="2133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440" y="428111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7" name="Oval 6"/>
          <p:cNvSpPr/>
          <p:nvPr/>
        </p:nvSpPr>
        <p:spPr>
          <a:xfrm>
            <a:off x="2449159" y="4694238"/>
            <a:ext cx="462579" cy="419548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086115" y="4694238"/>
            <a:ext cx="462579" cy="419548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6000" y="4601585"/>
            <a:ext cx="2944008" cy="314661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1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Translating knowledge about intracellular biochemistry into executable models</a:t>
            </a:r>
          </a:p>
        </p:txBody>
      </p:sp>
    </p:spTree>
    <p:extLst>
      <p:ext uri="{BB962C8B-B14F-4D97-AF65-F5344CB8AC3E}">
        <p14:creationId xmlns:p14="http://schemas.microsoft.com/office/powerpoint/2010/main" val="1846539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Molecule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87440" y="4281119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8" name="Oval 7"/>
          <p:cNvSpPr/>
          <p:nvPr/>
        </p:nvSpPr>
        <p:spPr>
          <a:xfrm>
            <a:off x="3111500" y="4903546"/>
            <a:ext cx="1023768" cy="214555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096000" y="4880985"/>
            <a:ext cx="1447800" cy="314661"/>
          </a:xfrm>
          <a:prstGeom prst="ellipse">
            <a:avLst/>
          </a:prstGeom>
          <a:noFill/>
          <a:ln w="28575">
            <a:solidFill>
              <a:srgbClr val="0932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921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096000" y="355123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rules</a:t>
            </a:r>
          </a:p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en-US" dirty="0">
                <a:latin typeface="Monaco" charset="0"/>
              </a:rPr>
              <a:t>: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~0) -&gt;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) 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S</a:t>
            </a:r>
            <a:endParaRPr lang="en-US" dirty="0">
              <a:latin typeface="Monac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59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293883" y="3617020"/>
            <a:ext cx="60325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rules</a:t>
            </a:r>
          </a:p>
          <a:p>
            <a:r>
              <a:rPr lang="en-US" sz="16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en-US" sz="1600" dirty="0">
                <a:latin typeface="Monaco" charset="0"/>
              </a:rPr>
              <a:t>:  </a:t>
            </a:r>
            <a:r>
              <a:rPr lang="en-US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600" dirty="0">
                <a:latin typeface="Monaco" charset="0"/>
              </a:rPr>
              <a:t>(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600" dirty="0">
                <a:latin typeface="Monaco" charset="0"/>
              </a:rPr>
              <a:t>~0) -&gt; </a:t>
            </a:r>
            <a:r>
              <a:rPr lang="en-US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600" dirty="0">
                <a:latin typeface="Monaco" charset="0"/>
              </a:rPr>
              <a:t>(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600" dirty="0">
                <a:latin typeface="Monaco" charset="0"/>
              </a:rPr>
              <a:t>~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600" dirty="0">
                <a:latin typeface="Monaco" charset="0"/>
              </a:rPr>
              <a:t>) 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S</a:t>
            </a:r>
          </a:p>
          <a:p>
            <a:r>
              <a:rPr lang="en-US" sz="16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en-US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0.01</a:t>
            </a:r>
          </a:p>
          <a:p>
            <a:endParaRPr lang="en-US" sz="1600" dirty="0">
              <a:latin typeface="Monaco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1109" y="411066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28418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Rules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483" y="3909434"/>
            <a:ext cx="3098800" cy="13843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198809" y="432490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R1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821109" y="4110663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R2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293884" y="3629720"/>
            <a:ext cx="5742417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6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600" dirty="0">
              <a:latin typeface="Monaco" charset="0"/>
            </a:endParaRP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0.01</a:t>
            </a: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) + 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) &lt;-&gt;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!1).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!1) 0.4, 1 </a:t>
            </a:r>
          </a:p>
          <a:p>
            <a:r>
              <a:rPr lang="mr-IN" sz="16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600" dirty="0">
                <a:latin typeface="Monaco" charset="0"/>
              </a:rPr>
              <a:t>: 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!1).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!1) -&gt; </a:t>
            </a:r>
            <a:r>
              <a:rPr lang="mr-IN" sz="16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600" dirty="0">
                <a:latin typeface="Monaco" charset="0"/>
              </a:rPr>
              <a:t>~0) + </a:t>
            </a:r>
            <a:r>
              <a:rPr lang="mr-IN" sz="16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600" dirty="0">
                <a:latin typeface="Monaco" charset="0"/>
              </a:rPr>
              <a:t>(</a:t>
            </a:r>
            <a:r>
              <a:rPr lang="mr-IN" sz="16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600" dirty="0">
                <a:latin typeface="Monaco" charset="0"/>
              </a:rPr>
              <a:t>) 1</a:t>
            </a:r>
          </a:p>
          <a:p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6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6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85965" y="5216816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E342E"/>
                </a:solidFill>
                <a:latin typeface="Monaco" charset="0"/>
              </a:rPr>
              <a:t>R3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2836533" y="5224150"/>
            <a:ext cx="460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E342E"/>
                </a:solidFill>
                <a:latin typeface="Monaco" charset="0"/>
              </a:rPr>
              <a:t>R4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089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did so far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rules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57846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600" dirty="0">
                <a:latin typeface="Monaco" charset="0"/>
              </a:rPr>
              <a:t>  </a:t>
            </a:r>
            <a:r>
              <a:rPr lang="en-US" sz="16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600" dirty="0">
                <a:latin typeface="Monaco" charset="0"/>
              </a:rPr>
              <a:t> 0.01</a:t>
            </a:r>
          </a:p>
          <a:p>
            <a:r>
              <a:rPr lang="en-US" sz="16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6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6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3106917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356255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latin typeface="Monaco" charset="0"/>
              </a:rPr>
              <a:t>~0) 100</a:t>
            </a:r>
          </a:p>
          <a:p>
            <a:r>
              <a:rPr lang="en-US" dirty="0">
                <a:latin typeface="Monaco" charset="0"/>
              </a:rPr>
              <a:t> 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dirty="0"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dirty="0">
                <a:latin typeface="Monaco" charset="0"/>
              </a:rPr>
              <a:t>)     10</a:t>
            </a: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8046555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</p:spTree>
    <p:extLst>
      <p:ext uri="{BB962C8B-B14F-4D97-AF65-F5344CB8AC3E}">
        <p14:creationId xmlns:p14="http://schemas.microsoft.com/office/powerpoint/2010/main" val="1363756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Obervables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3907609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</p:spTree>
    <p:extLst>
      <p:ext uri="{BB962C8B-B14F-4D97-AF65-F5344CB8AC3E}">
        <p14:creationId xmlns:p14="http://schemas.microsoft.com/office/powerpoint/2010/main" val="33385230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43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333" y="60840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4756882" y="108463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>
                <a:solidFill>
                  <a:srgbClr val="000000"/>
                </a:solidFill>
                <a:latin typeface="Monaco" charset="0"/>
              </a:rPr>
              <a:t> </a:t>
            </a:r>
            <a:endParaRPr lang="en-US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56881" y="5890593"/>
            <a:ext cx="1563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dirty="0">
              <a:solidFill>
                <a:srgbClr val="942193"/>
              </a:solidFill>
              <a:latin typeface="Monac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906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670" y="264622"/>
            <a:ext cx="9597242" cy="1143000"/>
          </a:xfrm>
        </p:spPr>
        <p:txBody>
          <a:bodyPr>
            <a:noAutofit/>
          </a:bodyPr>
          <a:lstStyle/>
          <a:p>
            <a:r>
              <a:rPr lang="en-US" sz="3600" dirty="0"/>
              <a:t>Challenges of modeling cell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8928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Proteins are multi-functional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Representing their known interactions requires handling of </a:t>
            </a:r>
            <a:r>
              <a:rPr lang="en-US" sz="2800" i="1" dirty="0"/>
              <a:t>combinatorial complexity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06895" y="1966499"/>
            <a:ext cx="455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multiple sites of binding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>
                <a:solidFill>
                  <a:prstClr val="black"/>
                </a:solidFill>
              </a:rPr>
              <a:t>multiple sites of posttranslational modification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8902" y="606841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Small number of components and interactions </a:t>
            </a:r>
            <a:r>
              <a:rPr lang="en-US" dirty="0">
                <a:solidFill>
                  <a:prstClr val="black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solidFill>
                  <a:prstClr val="black"/>
                </a:solidFill>
                <a:sym typeface="Wingdings"/>
              </a:rPr>
              <a:t>huge number of possible species and reactions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304919" y="4831419"/>
            <a:ext cx="32746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345" y="5627647"/>
            <a:ext cx="2057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rgbClr val="C0504D"/>
                </a:solidFill>
              </a:rPr>
              <a:t>Small number of rules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64" y="1716755"/>
            <a:ext cx="3350381" cy="1580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0421" y="4457965"/>
            <a:ext cx="5123944" cy="117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5038" y="3964103"/>
            <a:ext cx="2648681" cy="2032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054333" y="60840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326936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36833" y="6236475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Define actions</a:t>
            </a: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2811" y="6109284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522811" y="6471107"/>
            <a:ext cx="7797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dirty="0">
                <a:latin typeface="Monaco" charset="0"/>
              </a:rPr>
              <a:t>({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dirty="0">
                <a:latin typeface="Monaco" charset="0"/>
              </a:rPr>
              <a:t>=&gt;"</a:t>
            </a:r>
            <a:r>
              <a:rPr lang="en-US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dirty="0">
                <a:latin typeface="Monaco" charset="0"/>
              </a:rPr>
              <a:t>", </a:t>
            </a:r>
            <a:r>
              <a:rPr lang="en-US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dirty="0">
                <a:latin typeface="Monaco" charset="0"/>
              </a:rPr>
              <a:t>=&gt;100, </a:t>
            </a:r>
            <a:r>
              <a:rPr lang="en-US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dirty="0">
                <a:latin typeface="Monaco" charset="0"/>
              </a:rPr>
              <a:t>=&gt;200})</a:t>
            </a:r>
          </a:p>
        </p:txBody>
      </p:sp>
    </p:spTree>
    <p:extLst>
      <p:ext uri="{BB962C8B-B14F-4D97-AF65-F5344CB8AC3E}">
        <p14:creationId xmlns:p14="http://schemas.microsoft.com/office/powerpoint/2010/main" val="9072839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file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4332" y="2474558"/>
            <a:ext cx="20231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molecules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054333" y="4940955"/>
            <a:ext cx="14684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rules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2054332" y="1383794"/>
            <a:ext cx="21639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28933" y="3369119"/>
            <a:ext cx="271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initial conditions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4332" y="4181919"/>
            <a:ext cx="2222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Define observables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54333" y="6185484"/>
            <a:ext cx="17073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Define actions</a:t>
            </a:r>
            <a:endParaRPr lang="en-US" sz="2000" dirty="0"/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4012" y="6185485"/>
            <a:ext cx="1858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sz="1200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04011" y="6433008"/>
            <a:ext cx="779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sz="1200" dirty="0">
                <a:latin typeface="Monaco" charset="0"/>
              </a:rPr>
              <a:t>({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sz="1200" dirty="0">
                <a:latin typeface="Monaco" charset="0"/>
              </a:rPr>
              <a:t>=&gt;"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sz="1200" dirty="0">
                <a:latin typeface="Monaco" charset="0"/>
              </a:rPr>
              <a:t>",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sz="1200" dirty="0">
                <a:latin typeface="Monaco" charset="0"/>
              </a:rPr>
              <a:t>=&gt;100,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sz="1200" dirty="0">
                <a:latin typeface="Monaco" charset="0"/>
              </a:rPr>
              <a:t>=&gt;200})</a:t>
            </a:r>
          </a:p>
        </p:txBody>
      </p:sp>
    </p:spTree>
    <p:extLst>
      <p:ext uri="{BB962C8B-B14F-4D97-AF65-F5344CB8AC3E}">
        <p14:creationId xmlns:p14="http://schemas.microsoft.com/office/powerpoint/2010/main" val="37235949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Output</a:t>
            </a:r>
          </a:p>
        </p:txBody>
      </p:sp>
      <p:sp>
        <p:nvSpPr>
          <p:cNvPr id="9" name="Rectangle 8"/>
          <p:cNvSpPr/>
          <p:nvPr/>
        </p:nvSpPr>
        <p:spPr>
          <a:xfrm>
            <a:off x="5520893" y="4740902"/>
            <a:ext cx="5742417" cy="120032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R1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S</a:t>
            </a:r>
            <a:endParaRPr lang="mr-IN" sz="1200" dirty="0">
              <a:latin typeface="Monaco" charset="0"/>
            </a:endParaRP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R2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0.01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R3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&lt;-&gt;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0.4, 1 </a:t>
            </a:r>
          </a:p>
          <a:p>
            <a:r>
              <a:rPr lang="mr-IN" sz="1200" dirty="0">
                <a:solidFill>
                  <a:srgbClr val="9E342E"/>
                </a:solidFill>
                <a:latin typeface="Monaco" charset="0"/>
              </a:rPr>
              <a:t>R4</a:t>
            </a:r>
            <a:r>
              <a:rPr lang="mr-IN" sz="1200" dirty="0">
                <a:latin typeface="Monaco" charset="0"/>
              </a:rPr>
              <a:t>: 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!1).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!1) -&gt; </a:t>
            </a:r>
            <a:r>
              <a:rPr lang="mr-IN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mr-IN" sz="1200" dirty="0">
                <a:latin typeface="Monaco" charset="0"/>
              </a:rPr>
              <a:t>~0) + </a:t>
            </a:r>
            <a:r>
              <a:rPr lang="mr-IN" sz="1200" dirty="0" err="1">
                <a:solidFill>
                  <a:srgbClr val="0433FF"/>
                </a:solidFill>
                <a:latin typeface="Monaco" charset="0"/>
              </a:rPr>
              <a:t>P</a:t>
            </a:r>
            <a:r>
              <a:rPr lang="mr-IN" sz="1200" dirty="0">
                <a:latin typeface="Monaco" charset="0"/>
              </a:rPr>
              <a:t>(</a:t>
            </a:r>
            <a:r>
              <a:rPr lang="mr-IN" sz="1200" dirty="0" err="1">
                <a:solidFill>
                  <a:srgbClr val="9E342E"/>
                </a:solidFill>
                <a:latin typeface="Monaco" charset="0"/>
              </a:rPr>
              <a:t>b</a:t>
            </a:r>
            <a:r>
              <a:rPr lang="mr-IN" sz="1200" dirty="0">
                <a:latin typeface="Monaco" charset="0"/>
              </a:rPr>
              <a:t>) 1</a:t>
            </a:r>
          </a:p>
          <a:p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reaction</a:t>
            </a:r>
            <a:r>
              <a:rPr lang="mr-IN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mr-IN" sz="1200" dirty="0" err="1">
                <a:solidFill>
                  <a:srgbClr val="942193"/>
                </a:solidFill>
                <a:latin typeface="Monaco" charset="0"/>
              </a:rPr>
              <a:t>rules</a:t>
            </a:r>
            <a:endParaRPr lang="mr-IN" sz="1200" dirty="0">
              <a:solidFill>
                <a:srgbClr val="942193"/>
              </a:solidFill>
              <a:latin typeface="Monaco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569200" y="1382620"/>
            <a:ext cx="3098800" cy="1684048"/>
            <a:chOff x="823483" y="3909434"/>
            <a:chExt cx="3098800" cy="168404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3483" y="3909434"/>
              <a:ext cx="3098800" cy="13843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674809" y="432490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R1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97109" y="4110663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R2</a:t>
              </a:r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1965" y="5216816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9E342E"/>
                  </a:solidFill>
                  <a:latin typeface="Monaco" charset="0"/>
                </a:rPr>
                <a:t>R3</a:t>
              </a:r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12533" y="5224150"/>
              <a:ext cx="4603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9E342E"/>
                  </a:solidFill>
                  <a:latin typeface="Monaco" charset="0"/>
                </a:rPr>
                <a:t>R4</a:t>
              </a:r>
              <a:endParaRPr lang="en-US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5520892" y="226087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types</a:t>
            </a:r>
          </a:p>
        </p:txBody>
      </p:sp>
      <p:sp>
        <p:nvSpPr>
          <p:cNvPr id="4" name="Rectangle 3"/>
          <p:cNvSpPr/>
          <p:nvPr/>
        </p:nvSpPr>
        <p:spPr>
          <a:xfrm>
            <a:off x="5520892" y="136840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S</a:t>
            </a:r>
            <a:r>
              <a:rPr lang="en-US" sz="1200" dirty="0">
                <a:latin typeface="Monaco" charset="0"/>
              </a:rPr>
              <a:t> 0.01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parameters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5516821" y="307685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latin typeface="Monaco" charset="0"/>
              </a:rPr>
              <a:t>~0) 100</a:t>
            </a:r>
          </a:p>
          <a:p>
            <a:r>
              <a:rPr lang="en-US" sz="1200" dirty="0">
                <a:latin typeface="Monaco" charset="0"/>
              </a:rPr>
              <a:t> 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P</a:t>
            </a:r>
            <a:r>
              <a:rPr lang="en-US" sz="1200" dirty="0"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b</a:t>
            </a:r>
            <a:r>
              <a:rPr lang="en-US" sz="1200" dirty="0">
                <a:latin typeface="Monaco" charset="0"/>
              </a:rPr>
              <a:t>)     10</a:t>
            </a: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seed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species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516821" y="402191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  <a:p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Molecules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K1p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0433FF"/>
                </a:solidFill>
                <a:latin typeface="Monaco" charset="0"/>
              </a:rPr>
              <a:t>K1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~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P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)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observables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506181" y="1084638"/>
            <a:ext cx="130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begin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 </a:t>
            </a:r>
            <a:r>
              <a:rPr lang="en-US" sz="1200" dirty="0">
                <a:solidFill>
                  <a:srgbClr val="942193"/>
                </a:solidFill>
                <a:latin typeface="Monaco" charset="0"/>
              </a:rPr>
              <a:t>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06181" y="5890594"/>
            <a:ext cx="111440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942193"/>
                </a:solidFill>
                <a:latin typeface="Monaco" charset="0"/>
              </a:rPr>
              <a:t>end model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 </a:t>
            </a:r>
            <a:endParaRPr lang="en-US" sz="1200" dirty="0">
              <a:solidFill>
                <a:srgbClr val="942193"/>
              </a:solidFill>
              <a:latin typeface="Monaco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504012" y="6185485"/>
            <a:ext cx="185820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0433FF"/>
                </a:solidFill>
                <a:latin typeface="Monaco" charset="0"/>
              </a:rPr>
              <a:t>generate_network</a:t>
            </a:r>
            <a:r>
              <a:rPr lang="en-US" sz="1200" dirty="0">
                <a:solidFill>
                  <a:srgbClr val="000000"/>
                </a:solidFill>
                <a:latin typeface="Monaco" charset="0"/>
              </a:rPr>
              <a:t>()</a:t>
            </a:r>
            <a:endParaRPr lang="en-US" sz="1200" dirty="0">
              <a:solidFill>
                <a:srgbClr val="0433FF"/>
              </a:solidFill>
              <a:latin typeface="Monaco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04011" y="6433008"/>
            <a:ext cx="77978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433FF"/>
                </a:solidFill>
                <a:latin typeface="Monaco" charset="0"/>
              </a:rPr>
              <a:t>simulate</a:t>
            </a:r>
            <a:r>
              <a:rPr lang="en-US" sz="1200" dirty="0">
                <a:latin typeface="Monaco" charset="0"/>
              </a:rPr>
              <a:t>({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method</a:t>
            </a:r>
            <a:r>
              <a:rPr lang="en-US" sz="1200" dirty="0">
                <a:latin typeface="Monaco" charset="0"/>
              </a:rPr>
              <a:t>=&gt;"</a:t>
            </a:r>
            <a:r>
              <a:rPr lang="en-US" sz="1200" dirty="0">
                <a:solidFill>
                  <a:srgbClr val="9E342E"/>
                </a:solidFill>
                <a:latin typeface="Monaco" charset="0"/>
              </a:rPr>
              <a:t>ode</a:t>
            </a:r>
            <a:r>
              <a:rPr lang="en-US" sz="1200" dirty="0">
                <a:latin typeface="Monaco" charset="0"/>
              </a:rPr>
              <a:t>",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t_end</a:t>
            </a:r>
            <a:r>
              <a:rPr lang="en-US" sz="1200" dirty="0">
                <a:latin typeface="Monaco" charset="0"/>
              </a:rPr>
              <a:t>=&gt;100, </a:t>
            </a:r>
            <a:r>
              <a:rPr lang="en-US" sz="1200" dirty="0" err="1">
                <a:solidFill>
                  <a:srgbClr val="9E342E"/>
                </a:solidFill>
                <a:latin typeface="Monaco" charset="0"/>
              </a:rPr>
              <a:t>n_steps</a:t>
            </a:r>
            <a:r>
              <a:rPr lang="en-US" sz="1200" dirty="0">
                <a:latin typeface="Monaco" charset="0"/>
              </a:rPr>
              <a:t>=&gt;200})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954658" y="1217253"/>
            <a:ext cx="183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RuleBender</a:t>
            </a:r>
            <a:r>
              <a:rPr lang="en-US" b="1" dirty="0"/>
              <a:t> View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758" y="1593355"/>
            <a:ext cx="7057450" cy="50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903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F3965-3A60-064B-971A-EB9447E07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8D7A71-040A-684C-8928-AF05343B2D16}"/>
              </a:ext>
            </a:extLst>
          </p:cNvPr>
          <p:cNvSpPr/>
          <p:nvPr/>
        </p:nvSpPr>
        <p:spPr>
          <a:xfrm>
            <a:off x="783265" y="2552389"/>
            <a:ext cx="1062547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FF"/>
                </a:solidFill>
                <a:latin typeface="Monaco" pitchFamily="2" charset="77"/>
              </a:rPr>
              <a:t>parameter_scan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=&gt;1e-3,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DC8F5-F3FE-B04E-A2C4-1C43BE0855CC}"/>
              </a:ext>
            </a:extLst>
          </p:cNvPr>
          <p:cNvSpPr txBox="1"/>
          <p:nvPr/>
        </p:nvSpPr>
        <p:spPr>
          <a:xfrm>
            <a:off x="956930" y="1648047"/>
            <a:ext cx="7985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Use </a:t>
            </a:r>
            <a:r>
              <a:rPr lang="en-US" sz="2000" dirty="0" err="1">
                <a:latin typeface="Monaco" pitchFamily="2" charset="77"/>
              </a:rPr>
              <a:t>parameter_scan</a:t>
            </a:r>
            <a:r>
              <a:rPr lang="en-US" sz="2400" dirty="0"/>
              <a:t> action in the BNGL file</a:t>
            </a:r>
          </a:p>
        </p:txBody>
      </p:sp>
    </p:spTree>
    <p:extLst>
      <p:ext uri="{BB962C8B-B14F-4D97-AF65-F5344CB8AC3E}">
        <p14:creationId xmlns:p14="http://schemas.microsoft.com/office/powerpoint/2010/main" val="3439636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6B0-49E7-704B-A6DC-836E264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observed switching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97397-2EF3-714C-9129-DDC2AC55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04" y="1928271"/>
            <a:ext cx="5642285" cy="4015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ED6FC-1A84-1242-B991-535AA3440E1F}"/>
              </a:ext>
            </a:extLst>
          </p:cNvPr>
          <p:cNvSpPr txBox="1"/>
          <p:nvPr/>
        </p:nvSpPr>
        <p:spPr>
          <a:xfrm>
            <a:off x="691116" y="1850065"/>
            <a:ext cx="367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Below the switching point, this system has two stable steady states. </a:t>
            </a:r>
          </a:p>
        </p:txBody>
      </p:sp>
    </p:spTree>
    <p:extLst>
      <p:ext uri="{BB962C8B-B14F-4D97-AF65-F5344CB8AC3E}">
        <p14:creationId xmlns:p14="http://schemas.microsoft.com/office/powerpoint/2010/main" val="18416967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006B0-49E7-704B-A6DC-836E26456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Understanding the observed switching behavior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497397-2EF3-714C-9129-DDC2AC55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904" y="1928271"/>
            <a:ext cx="5642285" cy="40153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CED6FC-1A84-1242-B991-535AA3440E1F}"/>
              </a:ext>
            </a:extLst>
          </p:cNvPr>
          <p:cNvSpPr txBox="1"/>
          <p:nvPr/>
        </p:nvSpPr>
        <p:spPr>
          <a:xfrm>
            <a:off x="691116" y="1850065"/>
            <a:ext cx="3678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Below the switching point, this system has two stable steady states.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D3759-BF41-E643-A096-895749E3B3FE}"/>
              </a:ext>
            </a:extLst>
          </p:cNvPr>
          <p:cNvSpPr txBox="1"/>
          <p:nvPr/>
        </p:nvSpPr>
        <p:spPr>
          <a:xfrm>
            <a:off x="691116" y="2976610"/>
            <a:ext cx="36788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can be shown by making a </a:t>
            </a:r>
            <a:r>
              <a:rPr lang="en-US" sz="2000" i="1" dirty="0"/>
              <a:t>rate balance plot</a:t>
            </a:r>
            <a:r>
              <a:rPr lang="en-US" sz="2000" dirty="0"/>
              <a:t>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C8AFE9-2719-434A-9306-42F0B9F70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90" y="3757911"/>
            <a:ext cx="4270596" cy="284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1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9A57-ABEA-5E42-8EA4-2FA8CCDA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Bistability</a:t>
            </a:r>
            <a:r>
              <a:rPr lang="en-US" dirty="0"/>
              <a:t> can be identified using the </a:t>
            </a:r>
            <a:r>
              <a:rPr lang="en-US" sz="4000" dirty="0">
                <a:latin typeface="Monaco" pitchFamily="2" charset="77"/>
              </a:rPr>
              <a:t>bifurcate</a:t>
            </a:r>
            <a:r>
              <a:rPr lang="en-US" dirty="0"/>
              <a:t> action, which uses a bidirectional 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6CDE-BC28-D14D-BE71-2F6F46280E2F}"/>
              </a:ext>
            </a:extLst>
          </p:cNvPr>
          <p:cNvSpPr txBox="1"/>
          <p:nvPr/>
        </p:nvSpPr>
        <p:spPr>
          <a:xfrm>
            <a:off x="790352" y="2598003"/>
            <a:ext cx="751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point for each simulation at new parameter value along scan is end point from previous simulation.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10F14-5B1D-D24D-93D9-0EA8F395B3FE}"/>
              </a:ext>
            </a:extLst>
          </p:cNvPr>
          <p:cNvSpPr/>
          <p:nvPr/>
        </p:nvSpPr>
        <p:spPr>
          <a:xfrm>
            <a:off x="964019" y="1829375"/>
            <a:ext cx="106183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bifurcate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=&gt;1e-5,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4EFD0-1AFD-4544-8D53-2580C800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3625854"/>
            <a:ext cx="85598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6753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D9A57-ABEA-5E42-8EA4-2FA8CCDAC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Bistability</a:t>
            </a:r>
            <a:r>
              <a:rPr lang="en-US" dirty="0"/>
              <a:t> can be identified using the </a:t>
            </a:r>
            <a:r>
              <a:rPr lang="en-US" sz="4000" dirty="0">
                <a:latin typeface="Monaco" pitchFamily="2" charset="77"/>
              </a:rPr>
              <a:t>bifurcate</a:t>
            </a:r>
            <a:r>
              <a:rPr lang="en-US" dirty="0"/>
              <a:t> action, which uses a bidirectional scan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5D6CDE-BC28-D14D-BE71-2F6F46280E2F}"/>
              </a:ext>
            </a:extLst>
          </p:cNvPr>
          <p:cNvSpPr txBox="1"/>
          <p:nvPr/>
        </p:nvSpPr>
        <p:spPr>
          <a:xfrm>
            <a:off x="790352" y="2598003"/>
            <a:ext cx="751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Starting point for each simulation at new parameter value along scan is end point from previous simulation.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10F14-5B1D-D24D-93D9-0EA8F395B3FE}"/>
              </a:ext>
            </a:extLst>
          </p:cNvPr>
          <p:cNvSpPr/>
          <p:nvPr/>
        </p:nvSpPr>
        <p:spPr>
          <a:xfrm>
            <a:off x="964019" y="1829375"/>
            <a:ext cx="10618382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Monaco" pitchFamily="2" charset="77"/>
              </a:rPr>
              <a:t>bifurcate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({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parameter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par_min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=&gt;1e-5,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par_max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=&gt;1e-1,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n_scan_pts</a:t>
            </a:r>
            <a:r>
              <a:rPr lang="en-US" dirty="0">
                <a:solidFill>
                  <a:srgbClr val="000000"/>
                </a:solidFill>
                <a:latin typeface="Monaco" pitchFamily="2" charset="77"/>
              </a:rPr>
              <a:t>=&gt;50,\</a:t>
            </a:r>
            <a:endParaRPr lang="en-US" dirty="0">
              <a:solidFill>
                <a:srgbClr val="8B2323"/>
              </a:solidFill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                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method</a:t>
            </a:r>
            <a:r>
              <a:rPr lang="en-US" dirty="0">
                <a:latin typeface="Monaco" pitchFamily="2" charset="77"/>
              </a:rPr>
              <a:t>=&gt;"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ode</a:t>
            </a:r>
            <a:r>
              <a:rPr lang="en-US" dirty="0">
                <a:latin typeface="Monaco" pitchFamily="2" charset="77"/>
              </a:rPr>
              <a:t>",</a:t>
            </a:r>
            <a:r>
              <a:rPr lang="en-US" dirty="0" err="1">
                <a:solidFill>
                  <a:srgbClr val="8B2323"/>
                </a:solidFill>
                <a:latin typeface="Monaco" pitchFamily="2" charset="77"/>
              </a:rPr>
              <a:t>t_end</a:t>
            </a:r>
            <a:r>
              <a:rPr lang="en-US" dirty="0">
                <a:latin typeface="Monaco" pitchFamily="2" charset="77"/>
              </a:rPr>
              <a:t>=&gt;10000,</a:t>
            </a:r>
            <a:r>
              <a:rPr lang="en-US" dirty="0">
                <a:solidFill>
                  <a:srgbClr val="8B2323"/>
                </a:solidFill>
                <a:latin typeface="Monaco" pitchFamily="2" charset="77"/>
              </a:rPr>
              <a:t>log_scale</a:t>
            </a:r>
            <a:r>
              <a:rPr lang="en-US" dirty="0">
                <a:latin typeface="Monaco" pitchFamily="2" charset="77"/>
              </a:rPr>
              <a:t>=&gt;1})</a:t>
            </a:r>
            <a:endParaRPr lang="en-US" dirty="0">
              <a:effectLst/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4EFD0-1AFD-4544-8D53-2580C8001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310" y="3625854"/>
            <a:ext cx="8559800" cy="2565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0BD0196-882C-EB44-8870-093347DDA2DE}"/>
              </a:ext>
            </a:extLst>
          </p:cNvPr>
          <p:cNvSpPr/>
          <p:nvPr/>
        </p:nvSpPr>
        <p:spPr>
          <a:xfrm>
            <a:off x="2658140" y="3753293"/>
            <a:ext cx="1201479" cy="186069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0DB8AD-FD15-394E-B4A1-18A380779758}"/>
              </a:ext>
            </a:extLst>
          </p:cNvPr>
          <p:cNvSpPr txBox="1"/>
          <p:nvPr/>
        </p:nvSpPr>
        <p:spPr>
          <a:xfrm>
            <a:off x="2392325" y="5741430"/>
            <a:ext cx="1733107" cy="40011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err="1"/>
              <a:t>Bistable</a:t>
            </a:r>
            <a:r>
              <a:rPr lang="en-US" sz="2000" dirty="0"/>
              <a:t> region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47777-F6A0-0F47-9B2D-F2BE776E14C6}"/>
              </a:ext>
            </a:extLst>
          </p:cNvPr>
          <p:cNvSpPr txBox="1"/>
          <p:nvPr/>
        </p:nvSpPr>
        <p:spPr>
          <a:xfrm>
            <a:off x="2392325" y="6318693"/>
            <a:ext cx="5627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that with these parameters, the switch is irreversible</a:t>
            </a:r>
          </a:p>
        </p:txBody>
      </p:sp>
    </p:spTree>
    <p:extLst>
      <p:ext uri="{BB962C8B-B14F-4D97-AF65-F5344CB8AC3E}">
        <p14:creationId xmlns:p14="http://schemas.microsoft.com/office/powerpoint/2010/main" val="385922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292547"/>
            <a:ext cx="11661569" cy="1143000"/>
          </a:xfrm>
        </p:spPr>
        <p:txBody>
          <a:bodyPr>
            <a:noAutofit/>
          </a:bodyPr>
          <a:lstStyle/>
          <a:p>
            <a:r>
              <a:rPr lang="en-US" sz="3600" dirty="0"/>
              <a:t>Combinatorial complexity in a realistic model of EGFR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378" y="2782282"/>
            <a:ext cx="51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ErbB1:ErbB1 has &gt; </a:t>
            </a:r>
            <a:r>
              <a:rPr lang="en-US" sz="2800" dirty="0">
                <a:solidFill>
                  <a:srgbClr val="4F81BD"/>
                </a:solidFill>
              </a:rPr>
              <a:t>5.5x10</a:t>
            </a:r>
            <a:r>
              <a:rPr lang="en-US" sz="2800" baseline="30000" dirty="0">
                <a:solidFill>
                  <a:srgbClr val="4F81BD"/>
                </a:solidFill>
              </a:rPr>
              <a:t>10</a:t>
            </a:r>
            <a:r>
              <a:rPr lang="en-US" sz="2800" dirty="0">
                <a:solidFill>
                  <a:prstClr val="black"/>
                </a:solidFill>
              </a:rPr>
              <a:t>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72" y="1009503"/>
            <a:ext cx="3840228" cy="5744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378" y="2202594"/>
            <a:ext cx="4980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ErbB3:ErbB1 has &gt; </a:t>
            </a:r>
            <a:r>
              <a:rPr lang="en-US" sz="2800" dirty="0">
                <a:solidFill>
                  <a:srgbClr val="4F81BD"/>
                </a:solidFill>
              </a:rPr>
              <a:t>3.8x10</a:t>
            </a:r>
            <a:r>
              <a:rPr lang="en-US" sz="2800" baseline="30000" dirty="0">
                <a:solidFill>
                  <a:srgbClr val="4F81BD"/>
                </a:solidFill>
              </a:rPr>
              <a:t>9</a:t>
            </a:r>
            <a:r>
              <a:rPr lang="en-US" sz="2800" dirty="0">
                <a:solidFill>
                  <a:srgbClr val="4F81BD"/>
                </a:solidFill>
              </a:rPr>
              <a:t> </a:t>
            </a:r>
            <a:r>
              <a:rPr lang="en-US" sz="2800" dirty="0">
                <a:solidFill>
                  <a:prstClr val="black"/>
                </a:solidFill>
              </a:rPr>
              <a:t>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437" y="6384592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Creamer et al. (2012) </a:t>
            </a:r>
            <a:r>
              <a:rPr lang="en-US" i="1" dirty="0">
                <a:solidFill>
                  <a:prstClr val="black"/>
                </a:solidFill>
              </a:rPr>
              <a:t>BMC Syst. Biol. 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136" y="3920399"/>
            <a:ext cx="3745894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>
                <a:solidFill>
                  <a:prstClr val="black"/>
                </a:solidFill>
              </a:rPr>
              <a:t>Such models can be built from a manageable number of rules – 10’s to 100’s</a:t>
            </a:r>
          </a:p>
        </p:txBody>
      </p:sp>
    </p:spTree>
    <p:extLst>
      <p:ext uri="{BB962C8B-B14F-4D97-AF65-F5344CB8AC3E}">
        <p14:creationId xmlns:p14="http://schemas.microsoft.com/office/powerpoint/2010/main" val="1439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6" y="2258191"/>
            <a:ext cx="3350381" cy="1580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0" y="4099941"/>
            <a:ext cx="2566610" cy="2487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Molecules are modeled as </a:t>
            </a:r>
            <a:r>
              <a:rPr lang="en-US" i="1" dirty="0"/>
              <a:t>structured objects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2099" y="218562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375" y="2214989"/>
            <a:ext cx="489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LYN(</a:t>
            </a:r>
            <a:r>
              <a:rPr lang="en-US" dirty="0">
                <a:solidFill>
                  <a:srgbClr val="F79646">
                    <a:lumMod val="75000"/>
                  </a:srgbClr>
                </a:solidFill>
                <a:latin typeface="Courier"/>
                <a:cs typeface="Courier"/>
              </a:rPr>
              <a:t>SH3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F79646">
                    <a:lumMod val="60000"/>
                    <a:lumOff val="40000"/>
                  </a:srgbClr>
                </a:solidFill>
                <a:latin typeface="Courier"/>
                <a:cs typeface="Courier"/>
              </a:rPr>
              <a:t>SH2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8064A2">
                    <a:lumMod val="75000"/>
                  </a:srgbClr>
                </a:solidFill>
                <a:latin typeface="Courier"/>
                <a:cs typeface="Courier"/>
              </a:rPr>
              <a:t>kin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604A7B"/>
                </a:solidFill>
                <a:latin typeface="Courier"/>
                <a:cs typeface="Courier"/>
              </a:rPr>
              <a:t>Y397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srgbClr val="000000"/>
                </a:solidFill>
                <a:latin typeface="Courier"/>
                <a:cs typeface="Courier"/>
              </a:rPr>
              <a:t>,</a:t>
            </a:r>
            <a:r>
              <a:rPr lang="en-US" dirty="0">
                <a:solidFill>
                  <a:srgbClr val="604A7B"/>
                </a:solidFill>
                <a:latin typeface="Courier"/>
                <a:cs typeface="Courier"/>
              </a:rPr>
              <a:t>Y508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9776" y="2258190"/>
            <a:ext cx="2893177" cy="3422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16965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3144" y="3108480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Molecule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1434" y="2564192"/>
            <a:ext cx="0" cy="91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6962" y="3441531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Components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1434" y="2584322"/>
            <a:ext cx="517816" cy="893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V="1">
            <a:off x="6751434" y="2584321"/>
            <a:ext cx="1609148" cy="893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1435" y="2564191"/>
            <a:ext cx="1110483" cy="913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47250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1682" y="31028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States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055" y="5202512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FceRI(a_Ig,b_Y218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,g_ITAM</a:t>
            </a:r>
            <a:r>
              <a:rPr lang="en-US" dirty="0">
                <a:solidFill>
                  <a:srgbClr val="C0504D"/>
                </a:solidFill>
                <a:latin typeface="Courier"/>
                <a:cs typeface="Courier"/>
              </a:rPr>
              <a:t>~0~P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)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795206" y="511988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7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/>
      <p:bldP spid="19" grpId="0"/>
      <p:bldP spid="31" grpId="0"/>
      <p:bldP spid="32" grpId="0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36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 define the interactions of molecules</a:t>
            </a:r>
          </a:p>
          <a:p>
            <a:pPr marL="514350" indent="-514350">
              <a:buFont typeface="+mj-lt"/>
              <a:buAutoNum type="arabicPeriod" startAt="2"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0371" y="3536646"/>
            <a:ext cx="8577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LYN(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SH2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+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FceRI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bY_218</a:t>
            </a:r>
            <a:r>
              <a:rPr lang="en-US" sz="1600" dirty="0">
                <a:solidFill>
                  <a:srgbClr val="4F81BD"/>
                </a:solidFill>
                <a:latin typeface="Courier"/>
                <a:cs typeface="Courier"/>
              </a:rPr>
              <a:t>~P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&lt;-&gt; LYN(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SH2!1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).FceRI(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bY_218</a:t>
            </a:r>
            <a:r>
              <a:rPr lang="en-US" sz="1600" dirty="0">
                <a:solidFill>
                  <a:srgbClr val="4F81BD"/>
                </a:solidFill>
                <a:latin typeface="Courier"/>
                <a:cs typeface="Courier"/>
              </a:rPr>
              <a:t>~P</a:t>
            </a:r>
            <a:r>
              <a:rPr lang="en-US" sz="1600" dirty="0">
                <a:solidFill>
                  <a:srgbClr val="C0504D"/>
                </a:solidFill>
                <a:latin typeface="Courier"/>
                <a:cs typeface="Courier"/>
              </a:rPr>
              <a:t>!1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)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kpL</a:t>
            </a:r>
            <a:r>
              <a:rPr lang="en-US" sz="1600" dirty="0">
                <a:solidFill>
                  <a:srgbClr val="000000"/>
                </a:solidFill>
                <a:latin typeface="Courier"/>
                <a:cs typeface="Courier"/>
              </a:rPr>
              <a:t>, </a:t>
            </a:r>
            <a:r>
              <a:rPr lang="en-US" sz="1600" dirty="0" err="1">
                <a:solidFill>
                  <a:srgbClr val="000000"/>
                </a:solidFill>
                <a:latin typeface="Courier"/>
                <a:cs typeface="Courier"/>
              </a:rPr>
              <a:t>kmL</a:t>
            </a:r>
            <a:endParaRPr lang="en-US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749" y="2008535"/>
            <a:ext cx="76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“Lyn SH2 domain binds to phosphorylated Tyr 218 on the β subunit of </a:t>
            </a:r>
            <a:r>
              <a:rPr lang="en-US" dirty="0" err="1">
                <a:solidFill>
                  <a:prstClr val="black"/>
                </a:solidFill>
              </a:rPr>
              <a:t>FcεRI</a:t>
            </a:r>
            <a:r>
              <a:rPr lang="en-US" dirty="0">
                <a:solidFill>
                  <a:prstClr val="black"/>
                </a:solidFill>
              </a:rPr>
              <a:t> 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2672" y="3016389"/>
            <a:ext cx="1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0765" y="3016389"/>
            <a:ext cx="112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93366" y="301638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</a:rPr>
              <a:t>Rate Law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708578" y="2029007"/>
            <a:ext cx="155448" cy="28907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7550052" y="1819693"/>
            <a:ext cx="150123" cy="3303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9870882" y="3007469"/>
            <a:ext cx="155535" cy="9337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44892" y="3858437"/>
            <a:ext cx="2423893" cy="200952"/>
            <a:chOff x="5082897" y="4095025"/>
            <a:chExt cx="2423893" cy="200952"/>
          </a:xfrm>
        </p:grpSpPr>
        <p:sp>
          <p:nvSpPr>
            <p:cNvPr id="17" name="Left Bracket 16"/>
            <p:cNvSpPr/>
            <p:nvPr/>
          </p:nvSpPr>
          <p:spPr>
            <a:xfrm rot="16200000">
              <a:off x="6195072" y="3082461"/>
              <a:ext cx="200951" cy="2226081"/>
            </a:xfrm>
            <a:prstGeom prst="leftBracket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082897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2233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8862" y="3997129"/>
            <a:ext cx="68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504D"/>
                </a:solidFill>
              </a:rPr>
              <a:t>bond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583" y="4487240"/>
            <a:ext cx="759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8064A2"/>
                </a:solidFill>
              </a:rPr>
              <a:t>“Don’t write don’t care” – elements not mentioned may be in any state</a:t>
            </a:r>
          </a:p>
          <a:p>
            <a:r>
              <a:rPr lang="en-US" sz="200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sz="2000" i="1" dirty="0">
                <a:solidFill>
                  <a:srgbClr val="000000"/>
                </a:solidFill>
                <a:sym typeface="Wingdings"/>
              </a:rPr>
              <a:t> One rule can generate reactions involving many different species</a:t>
            </a:r>
            <a:r>
              <a:rPr lang="en-US" sz="2000" dirty="0">
                <a:solidFill>
                  <a:srgbClr val="4F81BD"/>
                </a:solidFill>
              </a:rPr>
              <a:t> </a:t>
            </a:r>
            <a:endParaRPr lang="en-US" sz="2000" dirty="0">
              <a:solidFill>
                <a:srgbClr val="C0504D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232" y="5291504"/>
            <a:ext cx="5777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Reaction rate determined by </a:t>
            </a:r>
            <a:r>
              <a:rPr lang="en-US" sz="2000" b="1" dirty="0">
                <a:solidFill>
                  <a:prstClr val="black"/>
                </a:solidFill>
              </a:rPr>
              <a:t>Mass Action kinetics</a:t>
            </a:r>
          </a:p>
          <a:p>
            <a:r>
              <a:rPr lang="en-US" dirty="0">
                <a:solidFill>
                  <a:prstClr val="black"/>
                </a:solidFill>
              </a:rPr>
              <a:t>  rate forward = 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kpL</a:t>
            </a:r>
            <a:r>
              <a:rPr lang="en-US" dirty="0">
                <a:solidFill>
                  <a:prstClr val="black"/>
                </a:solidFill>
              </a:rPr>
              <a:t>*[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Lyn(SH2)</a:t>
            </a:r>
            <a:r>
              <a:rPr lang="en-US" dirty="0">
                <a:solidFill>
                  <a:prstClr val="black"/>
                </a:solidFill>
              </a:rPr>
              <a:t>]*[</a:t>
            </a:r>
            <a:r>
              <a:rPr lang="en-US" dirty="0" err="1">
                <a:solidFill>
                  <a:prstClr val="black"/>
                </a:solidFill>
                <a:latin typeface="Courier"/>
                <a:cs typeface="Courier"/>
              </a:rPr>
              <a:t>FceRI</a:t>
            </a:r>
            <a:r>
              <a:rPr lang="en-US" dirty="0">
                <a:solidFill>
                  <a:prstClr val="black"/>
                </a:solidFill>
                <a:latin typeface="Courier"/>
                <a:cs typeface="Courier"/>
              </a:rPr>
              <a:t>(bY_218~P)</a:t>
            </a:r>
            <a:r>
              <a:rPr lang="en-US" dirty="0">
                <a:solidFill>
                  <a:prstClr val="black"/>
                </a:solidFill>
              </a:rPr>
              <a:t>]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1" y="1890315"/>
            <a:ext cx="749903" cy="155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027" y="348732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049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12" grpId="0"/>
      <p:bldP spid="13" grpId="0"/>
      <p:bldP spid="14" grpId="0" animBg="1"/>
      <p:bldP spid="15" grpId="0" animBg="1"/>
      <p:bldP spid="16" grpId="0" animBg="1"/>
      <p:bldP spid="24" grpId="0"/>
      <p:bldP spid="25" grpId="0"/>
      <p:bldP spid="26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6" y="1762251"/>
            <a:ext cx="847407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Molecules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1F497D"/>
                </a:solidFill>
              </a:rPr>
              <a:t>Reaction Rules (19)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6254" y="4495800"/>
            <a:ext cx="5725546" cy="212365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begin </a:t>
            </a:r>
            <a:r>
              <a:rPr lang="en-US" sz="1200" dirty="0" err="1">
                <a:latin typeface="Courier"/>
                <a:cs typeface="Courier"/>
              </a:rPr>
              <a:t>reaction_rules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Ligand-receptor binding      </a:t>
            </a:r>
          </a:p>
          <a:p>
            <a:r>
              <a:rPr lang="en-US" sz="1200" dirty="0">
                <a:latin typeface="Courier"/>
                <a:cs typeface="Courier"/>
              </a:rPr>
              <a:t>1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</a:t>
            </a:r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 &lt;-&gt; Rec(a!1).Lig(l!1,l) kp1, km1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</a:t>
            </a:r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 &lt;-&gt; Rec(a!1).Lig(l!1,l) kp1, km1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Receptor-aggregation</a:t>
            </a:r>
          </a:p>
          <a:p>
            <a:r>
              <a:rPr lang="en-US" sz="1200" dirty="0">
                <a:latin typeface="Courier"/>
                <a:cs typeface="Courier"/>
              </a:rPr>
              <a:t>2 </a:t>
            </a:r>
            <a:r>
              <a:rPr lang="en-US" sz="1200" dirty="0" err="1">
                <a:latin typeface="Courier"/>
                <a:cs typeface="Courier"/>
              </a:rPr>
              <a:t>Rec(a</a:t>
            </a:r>
            <a:r>
              <a:rPr lang="en-US" sz="1200" dirty="0">
                <a:latin typeface="Courier"/>
                <a:cs typeface="Courier"/>
              </a:rPr>
              <a:t>) + Lig(l,l!1) &lt;-&gt; Rec(a!2).Lig(l!2,l!1) kp2,km2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# Constitutive Lyn-receptor binding</a:t>
            </a:r>
          </a:p>
          <a:p>
            <a:r>
              <a:rPr lang="en-US" sz="1200" dirty="0">
                <a:latin typeface="Courier"/>
                <a:cs typeface="Courier"/>
              </a:rPr>
              <a:t>3 </a:t>
            </a:r>
            <a:r>
              <a:rPr lang="en-US" sz="1200" dirty="0" err="1">
                <a:latin typeface="Courier"/>
                <a:cs typeface="Courier"/>
              </a:rPr>
              <a:t>Rec(b~Y</a:t>
            </a:r>
            <a:r>
              <a:rPr lang="en-US" sz="1200" dirty="0">
                <a:latin typeface="Courier"/>
                <a:cs typeface="Courier"/>
              </a:rPr>
              <a:t>) + Lyn(U,SH2) &lt;-&gt; Rec(b~Y!1).Lyn(U!1,SH2) </a:t>
            </a:r>
            <a:r>
              <a:rPr lang="en-US" sz="1200" dirty="0" err="1">
                <a:latin typeface="Courier"/>
                <a:cs typeface="Courier"/>
              </a:rPr>
              <a:t>kpL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kmL</a:t>
            </a:r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4514672"/>
            <a:ext cx="2362200" cy="1200329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begin molecule types</a:t>
            </a:r>
          </a:p>
          <a:p>
            <a:r>
              <a:rPr lang="en-US" sz="1200" dirty="0" err="1">
                <a:latin typeface="Courier"/>
                <a:cs typeface="Courier"/>
              </a:rPr>
              <a:t>Lig(l,l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Lyn(U,SH2)</a:t>
            </a:r>
          </a:p>
          <a:p>
            <a:r>
              <a:rPr lang="en-US" sz="1200" dirty="0">
                <a:latin typeface="Courier"/>
                <a:cs typeface="Courier"/>
              </a:rPr>
              <a:t>Syk(tSH2,l~U~P,a~U~P) </a:t>
            </a:r>
          </a:p>
          <a:p>
            <a:r>
              <a:rPr lang="en-US" sz="1200" dirty="0" err="1">
                <a:latin typeface="Courier"/>
                <a:cs typeface="Courier"/>
              </a:rPr>
              <a:t>Rec(a,b~U~P,g~U~P</a:t>
            </a:r>
            <a:r>
              <a:rPr lang="en-US" sz="1200" dirty="0">
                <a:latin typeface="Courier"/>
                <a:cs typeface="Courier"/>
              </a:rPr>
              <a:t>)</a:t>
            </a:r>
          </a:p>
          <a:p>
            <a:r>
              <a:rPr lang="en-US" sz="1200" dirty="0">
                <a:latin typeface="Courier"/>
                <a:cs typeface="Courier"/>
              </a:rPr>
              <a:t>end molecule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4114800"/>
            <a:ext cx="210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BioNetGen language</a:t>
            </a:r>
          </a:p>
        </p:txBody>
      </p:sp>
    </p:spTree>
    <p:extLst>
      <p:ext uri="{BB962C8B-B14F-4D97-AF65-F5344CB8AC3E}">
        <p14:creationId xmlns:p14="http://schemas.microsoft.com/office/powerpoint/2010/main" val="89386763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25316</TotalTime>
  <Words>5868</Words>
  <Application>Microsoft Macintosh PowerPoint</Application>
  <PresentationFormat>Widescreen</PresentationFormat>
  <Paragraphs>771</Paragraphs>
  <Slides>58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58</vt:i4>
      </vt:variant>
    </vt:vector>
  </HeadingPairs>
  <TitlesOfParts>
    <vt:vector size="69" baseType="lpstr">
      <vt:lpstr>Arial</vt:lpstr>
      <vt:lpstr>Calibri</vt:lpstr>
      <vt:lpstr>Calibri Light</vt:lpstr>
      <vt:lpstr>Courier</vt:lpstr>
      <vt:lpstr>HelveticaNeue-Light</vt:lpstr>
      <vt:lpstr>Monaco</vt:lpstr>
      <vt:lpstr>Times New Roman</vt:lpstr>
      <vt:lpstr>Wingdings</vt:lpstr>
      <vt:lpstr>Retrospect</vt:lpstr>
      <vt:lpstr>Office Theme</vt:lpstr>
      <vt:lpstr>1_Office Theme</vt:lpstr>
      <vt:lpstr>Overview of Rule-based modeling of cell signaling  </vt:lpstr>
      <vt:lpstr>PowerPoint Presentation</vt:lpstr>
      <vt:lpstr>Integrated Model of MCF10A Cell</vt:lpstr>
      <vt:lpstr>Specification</vt:lpstr>
      <vt:lpstr>Challenges of modeling cell regulatory networks</vt:lpstr>
      <vt:lpstr>Combinatorial complexity in a realistic model of EGFR signaling</vt:lpstr>
      <vt:lpstr>What is Rule-based Modeling (RBM)?</vt:lpstr>
      <vt:lpstr>What is Rule-based Modeling (RBM)?</vt:lpstr>
      <vt:lpstr>Composition of a Rule-Based Model</vt:lpstr>
      <vt:lpstr>Composition of a Rule-Based Model</vt:lpstr>
      <vt:lpstr>Defining Molecules</vt:lpstr>
      <vt:lpstr>Defining Molecules</vt:lpstr>
      <vt:lpstr>Binding</vt:lpstr>
      <vt:lpstr>Defining Interaction Rules</vt:lpstr>
      <vt:lpstr>Parts of a rule</vt:lpstr>
      <vt:lpstr>Parts of a rule</vt:lpstr>
      <vt:lpstr>Parts of a rule</vt:lpstr>
      <vt:lpstr>Parts of a rule</vt:lpstr>
      <vt:lpstr>Center and context</vt:lpstr>
      <vt:lpstr>Center and context</vt:lpstr>
      <vt:lpstr>Rule-based modeling enables knowledge representation on a large scale</vt:lpstr>
      <vt:lpstr>Rule-based modeling enables knowledge representation on a large scale</vt:lpstr>
      <vt:lpstr>Simulation</vt:lpstr>
      <vt:lpstr>Methods for simulating RBMs</vt:lpstr>
      <vt:lpstr>Combinatorial Complexity </vt:lpstr>
      <vt:lpstr>Methods for simulating RBMs</vt:lpstr>
      <vt:lpstr>Indirect Methods – Network Generation</vt:lpstr>
      <vt:lpstr>NFsim Algorithm</vt:lpstr>
      <vt:lpstr>Direct Methods (NFsim)</vt:lpstr>
      <vt:lpstr>FcεRI signaling models</vt:lpstr>
      <vt:lpstr>Other examples of network-free applications</vt:lpstr>
      <vt:lpstr>BioNetGen and associated modeling tools</vt:lpstr>
      <vt:lpstr>Why use RBM?</vt:lpstr>
      <vt:lpstr>Rule-Based Modeling protocol</vt:lpstr>
      <vt:lpstr>Some Rule-Based Modeling Tools</vt:lpstr>
      <vt:lpstr>Software tools that integrate BioNetGen/NFsim</vt:lpstr>
      <vt:lpstr>Development of network-free MCell</vt:lpstr>
      <vt:lpstr>Hands on portion </vt:lpstr>
      <vt:lpstr>Lisman model for autoactivation</vt:lpstr>
      <vt:lpstr>Molecule Types</vt:lpstr>
      <vt:lpstr>Reaction Rules</vt:lpstr>
      <vt:lpstr>Reaction Rules</vt:lpstr>
      <vt:lpstr>Reaction Rules</vt:lpstr>
      <vt:lpstr>What we did so far</vt:lpstr>
      <vt:lpstr>Parameters</vt:lpstr>
      <vt:lpstr>Species</vt:lpstr>
      <vt:lpstr>Species</vt:lpstr>
      <vt:lpstr>Obervables</vt:lpstr>
      <vt:lpstr>Actions</vt:lpstr>
      <vt:lpstr>Actions</vt:lpstr>
      <vt:lpstr>Actions</vt:lpstr>
      <vt:lpstr>Complete file</vt:lpstr>
      <vt:lpstr>Simulation Output</vt:lpstr>
      <vt:lpstr>Parameter Scan</vt:lpstr>
      <vt:lpstr>Understanding the observed switching behavior</vt:lpstr>
      <vt:lpstr>Understanding the observed switching behavior</vt:lpstr>
      <vt:lpstr>Bistability can be identified using the bifurcate action, which uses a bidirectional scan</vt:lpstr>
      <vt:lpstr>Bistability can be identified using the bifurcate action, which uses a bidirectional scan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Rule-based modeling of cellular processes</dc:title>
  <dc:creator>Jim Faeder</dc:creator>
  <cp:lastModifiedBy>Faeder, James R</cp:lastModifiedBy>
  <cp:revision>77</cp:revision>
  <dcterms:created xsi:type="dcterms:W3CDTF">2017-08-09T13:48:12Z</dcterms:created>
  <dcterms:modified xsi:type="dcterms:W3CDTF">2021-07-12T01:33:59Z</dcterms:modified>
</cp:coreProperties>
</file>